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6" r:id="rId3"/>
    <p:sldId id="267" r:id="rId4"/>
    <p:sldId id="259" r:id="rId5"/>
    <p:sldId id="260" r:id="rId6"/>
    <p:sldId id="261" r:id="rId7"/>
    <p:sldId id="262" r:id="rId8"/>
    <p:sldId id="264" r:id="rId9"/>
    <p:sldId id="263" r:id="rId10"/>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78F1E"/>
    <a:srgbClr val="FEF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09" d="100"/>
          <a:sy n="109" d="100"/>
        </p:scale>
        <p:origin x="624"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2T10:42:03.293"/>
    </inkml:context>
    <inkml:brush xml:id="br0">
      <inkml:brushProperty name="width" value="0.05" units="cm"/>
      <inkml:brushProperty name="height" value="0.05" units="cm"/>
    </inkml:brush>
  </inkml:definitions>
  <inkml:trace contextRef="#ctx0" brushRef="#br0">1 3 3609,'4'6'2632,"-3"-15"-511,4 12-433,-5-3-1856,1 2-1800,1-1 207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2T10:42:03.293"/>
    </inkml:context>
    <inkml:brush xml:id="br0">
      <inkml:brushProperty name="width" value="0.05" units="cm"/>
      <inkml:brushProperty name="height" value="0.05" units="cm"/>
    </inkml:brush>
  </inkml:definitions>
  <inkml:trace contextRef="#ctx0" brushRef="#br0">1 3 3609,'4'6'2632,"-3"-15"-511,4 12-433,-5-3-1856,1 2-1800,1-1 207</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54555-19AF-4139-A5A2-C1E1CA15E9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D61A736F-E1C0-46DC-8F20-AC41840FC0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E28C5722-ABA8-4274-9871-BAA52579A571}"/>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5" name="Footer Placeholder 4">
            <a:extLst>
              <a:ext uri="{FF2B5EF4-FFF2-40B4-BE49-F238E27FC236}">
                <a16:creationId xmlns:a16="http://schemas.microsoft.com/office/drawing/2014/main" id="{7B362741-4247-4298-AD7B-31B0C1492234}"/>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D029D946-2677-40E7-8860-19F74D41EF00}"/>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2351911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2464-0ED2-4079-8381-BCA839CC1496}"/>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DAD3AF4B-2772-4C4A-891F-CB6BF27EDC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2FD4702-1896-4E25-9EE6-D89EAC98F881}"/>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5" name="Footer Placeholder 4">
            <a:extLst>
              <a:ext uri="{FF2B5EF4-FFF2-40B4-BE49-F238E27FC236}">
                <a16:creationId xmlns:a16="http://schemas.microsoft.com/office/drawing/2014/main" id="{30117B35-2EC6-4055-A9E6-667AE299E67E}"/>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0FEDA6EB-BDFA-4D09-A0CA-46599AC7FB71}"/>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363157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DFB759-A695-4350-BB0A-E298FFE286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D67CEC4E-9BDD-4DCF-9A80-0A5B54CB56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A8D21793-F548-483B-82C9-DF43EB883DEA}"/>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5" name="Footer Placeholder 4">
            <a:extLst>
              <a:ext uri="{FF2B5EF4-FFF2-40B4-BE49-F238E27FC236}">
                <a16:creationId xmlns:a16="http://schemas.microsoft.com/office/drawing/2014/main" id="{10D7FEE7-660E-409A-80BB-3D78191CE798}"/>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ED3F3628-0BAE-4B1A-8556-81D54D7B257A}"/>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432164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0FE3-BE0E-411D-80F7-298207F009C4}"/>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8CAB961D-8193-4292-8F0A-FB2341E956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0CABAC97-6EA0-4917-A8B5-5B1F9787A4A2}"/>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5" name="Footer Placeholder 4">
            <a:extLst>
              <a:ext uri="{FF2B5EF4-FFF2-40B4-BE49-F238E27FC236}">
                <a16:creationId xmlns:a16="http://schemas.microsoft.com/office/drawing/2014/main" id="{04E8940F-494E-4727-A8AC-461B2166A0C5}"/>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2D800F0-7972-4D76-B44A-6F925CE01E7C}"/>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9957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0F24-220B-4AA2-BBD5-51FE75F27B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0246FD27-12AB-4086-A9C9-0D26855B7D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B6E599-5312-40C7-B47A-F2CB343E7057}"/>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5" name="Footer Placeholder 4">
            <a:extLst>
              <a:ext uri="{FF2B5EF4-FFF2-40B4-BE49-F238E27FC236}">
                <a16:creationId xmlns:a16="http://schemas.microsoft.com/office/drawing/2014/main" id="{45D46714-9009-4C3D-B229-693760F976DA}"/>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E5653D88-F845-499D-981E-FCC8B080B456}"/>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3189970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C1EF-8803-4C07-A65A-74C28BEC1BE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7C8FAD2E-2097-4F62-BF66-1AA47AE697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EA31E28B-DF92-47C1-A0BF-6285241805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DB09809A-461F-42F4-8DA0-EA62C8888E22}"/>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6" name="Footer Placeholder 5">
            <a:extLst>
              <a:ext uri="{FF2B5EF4-FFF2-40B4-BE49-F238E27FC236}">
                <a16:creationId xmlns:a16="http://schemas.microsoft.com/office/drawing/2014/main" id="{4EC78871-1104-42A8-9605-5123819534AA}"/>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7416DA5B-EA4D-4A38-B5C9-8F575DE8E18D}"/>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3147045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FE40-4DD6-4995-BF07-0A167363B538}"/>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A5097C47-D6CB-4D40-A9FF-7920CBD05B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5ECA8A-7C77-481D-9EBE-FE09B284B0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12311EF5-B800-45C7-83E9-A400EB6F6A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E38399-0640-4C7F-8BE6-68718A74EB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77778FFD-C49F-406C-9693-BA5BA71CD7D8}"/>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8" name="Footer Placeholder 7">
            <a:extLst>
              <a:ext uri="{FF2B5EF4-FFF2-40B4-BE49-F238E27FC236}">
                <a16:creationId xmlns:a16="http://schemas.microsoft.com/office/drawing/2014/main" id="{74273B15-55B2-468E-A2D5-2383F646F883}"/>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76CA5B6A-CE93-4D5A-B246-FE418B0B9876}"/>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940610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F9EEF-B2F1-4EB4-8FF4-15B62E2FD3D4}"/>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617F15A1-8362-43D4-90B3-517167F3C871}"/>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4" name="Footer Placeholder 3">
            <a:extLst>
              <a:ext uri="{FF2B5EF4-FFF2-40B4-BE49-F238E27FC236}">
                <a16:creationId xmlns:a16="http://schemas.microsoft.com/office/drawing/2014/main" id="{1761D0DF-FE44-4221-8D11-B592F9B1A05D}"/>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727821D2-59D8-4473-BBCA-C9AD654DA901}"/>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1579399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54649A-FA60-4610-9337-A7BE2C9AC10E}"/>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3" name="Footer Placeholder 2">
            <a:extLst>
              <a:ext uri="{FF2B5EF4-FFF2-40B4-BE49-F238E27FC236}">
                <a16:creationId xmlns:a16="http://schemas.microsoft.com/office/drawing/2014/main" id="{7C19E1EC-A10D-4995-8F8B-0343363F6244}"/>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820CF36F-B71B-49AA-9FE4-568635C4616D}"/>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3958905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D6FB9-C0FD-4206-B402-26924FB37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C0844BF3-45FD-45B9-BF8D-DFB614DAF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6D8BDD4E-D01F-45B3-8587-71A5E6458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4E923D-51F7-4EAC-978A-64003B4273C9}"/>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6" name="Footer Placeholder 5">
            <a:extLst>
              <a:ext uri="{FF2B5EF4-FFF2-40B4-BE49-F238E27FC236}">
                <a16:creationId xmlns:a16="http://schemas.microsoft.com/office/drawing/2014/main" id="{39C5A4F1-788A-4DF6-8D37-00D5DA3245F4}"/>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8EA62247-7607-47F8-9922-769CE676C334}"/>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1119133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C562E-6EAC-4781-9BF3-B7897C0D7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023BD1A8-AAA2-4D24-8FA4-FF3109D4DD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0A5B4882-A2DF-4181-B5C6-53B3905393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AA94DC-38DC-4491-A158-2F0E839259B6}"/>
              </a:ext>
            </a:extLst>
          </p:cNvPr>
          <p:cNvSpPr>
            <a:spLocks noGrp="1"/>
          </p:cNvSpPr>
          <p:nvPr>
            <p:ph type="dt" sz="half" idx="10"/>
          </p:nvPr>
        </p:nvSpPr>
        <p:spPr/>
        <p:txBody>
          <a:bodyPr/>
          <a:lstStyle/>
          <a:p>
            <a:fld id="{6F9499D2-4A42-44C3-9262-40B22E72BBB1}" type="datetimeFigureOut">
              <a:rPr lang="LID4096" smtClean="0"/>
              <a:t>9/27/22</a:t>
            </a:fld>
            <a:endParaRPr lang="LID4096"/>
          </a:p>
        </p:txBody>
      </p:sp>
      <p:sp>
        <p:nvSpPr>
          <p:cNvPr id="6" name="Footer Placeholder 5">
            <a:extLst>
              <a:ext uri="{FF2B5EF4-FFF2-40B4-BE49-F238E27FC236}">
                <a16:creationId xmlns:a16="http://schemas.microsoft.com/office/drawing/2014/main" id="{D509E2E1-7190-47F1-B1C6-0D7B048FB8CC}"/>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5288DE0B-E8DE-426D-AD06-395AA33E6C75}"/>
              </a:ext>
            </a:extLst>
          </p:cNvPr>
          <p:cNvSpPr>
            <a:spLocks noGrp="1"/>
          </p:cNvSpPr>
          <p:nvPr>
            <p:ph type="sldNum" sz="quarter" idx="12"/>
          </p:nvPr>
        </p:nvSpPr>
        <p:spPr/>
        <p:txBody>
          <a:bodyPr/>
          <a:lstStyle/>
          <a:p>
            <a:fld id="{99A65718-8F1F-4FED-931C-CDBF66827619}" type="slidenum">
              <a:rPr lang="LID4096" smtClean="0"/>
              <a:t>‹#›</a:t>
            </a:fld>
            <a:endParaRPr lang="LID4096"/>
          </a:p>
        </p:txBody>
      </p:sp>
    </p:spTree>
    <p:extLst>
      <p:ext uri="{BB962C8B-B14F-4D97-AF65-F5344CB8AC3E}">
        <p14:creationId xmlns:p14="http://schemas.microsoft.com/office/powerpoint/2010/main" val="89028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4C49CB-908B-47AF-94A3-70B1565B77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57DE93ED-86A0-41C2-91E6-24A16163A1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35D9CA52-9607-4A4B-88C9-745F9421C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9499D2-4A42-44C3-9262-40B22E72BBB1}" type="datetimeFigureOut">
              <a:rPr lang="LID4096" smtClean="0"/>
              <a:t>9/27/22</a:t>
            </a:fld>
            <a:endParaRPr lang="LID4096"/>
          </a:p>
        </p:txBody>
      </p:sp>
      <p:sp>
        <p:nvSpPr>
          <p:cNvPr id="5" name="Footer Placeholder 4">
            <a:extLst>
              <a:ext uri="{FF2B5EF4-FFF2-40B4-BE49-F238E27FC236}">
                <a16:creationId xmlns:a16="http://schemas.microsoft.com/office/drawing/2014/main" id="{5611DB12-D35F-4CD4-B1CC-8C9A6CDA1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1C1F5884-8DC1-4069-9D1F-9B435C33C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A65718-8F1F-4FED-931C-CDBF66827619}" type="slidenum">
              <a:rPr lang="LID4096" smtClean="0"/>
              <a:t>‹#›</a:t>
            </a:fld>
            <a:endParaRPr lang="LID4096"/>
          </a:p>
        </p:txBody>
      </p:sp>
    </p:spTree>
    <p:extLst>
      <p:ext uri="{BB962C8B-B14F-4D97-AF65-F5344CB8AC3E}">
        <p14:creationId xmlns:p14="http://schemas.microsoft.com/office/powerpoint/2010/main" val="1773554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customXml" Target="../ink/ink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teams4u.com/"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F249-918D-4670-B3CD-F2A9C6AE499E}"/>
              </a:ext>
            </a:extLst>
          </p:cNvPr>
          <p:cNvSpPr>
            <a:spLocks noGrp="1"/>
          </p:cNvSpPr>
          <p:nvPr>
            <p:ph idx="1"/>
          </p:nvPr>
        </p:nvSpPr>
        <p:spPr>
          <a:xfrm>
            <a:off x="838200" y="676275"/>
            <a:ext cx="10515600" cy="5500688"/>
          </a:xfrm>
        </p:spPr>
        <p:txBody>
          <a:bodyPr/>
          <a:lstStyle/>
          <a:p>
            <a:endParaRPr lang="LID4096" dirty="0"/>
          </a:p>
        </p:txBody>
      </p:sp>
      <p:sp>
        <p:nvSpPr>
          <p:cNvPr id="4" name="Rectangle 3">
            <a:extLst>
              <a:ext uri="{FF2B5EF4-FFF2-40B4-BE49-F238E27FC236}">
                <a16:creationId xmlns:a16="http://schemas.microsoft.com/office/drawing/2014/main" id="{E0748E9E-7B18-4F3E-91CB-F5DF3D2A7089}"/>
              </a:ext>
            </a:extLst>
          </p:cNvPr>
          <p:cNvSpPr/>
          <p:nvPr/>
        </p:nvSpPr>
        <p:spPr>
          <a:xfrm>
            <a:off x="406400" y="398780"/>
            <a:ext cx="11399520" cy="6004560"/>
          </a:xfrm>
          <a:prstGeom prst="rect">
            <a:avLst/>
          </a:prstGeom>
          <a:solidFill>
            <a:schemeClr val="bg1"/>
          </a:solid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rgbClr val="F78F1E"/>
              </a:solidFill>
            </a:endParaRPr>
          </a:p>
        </p:txBody>
      </p:sp>
      <p:pic>
        <p:nvPicPr>
          <p:cNvPr id="5" name="Picture 4">
            <a:extLst>
              <a:ext uri="{FF2B5EF4-FFF2-40B4-BE49-F238E27FC236}">
                <a16:creationId xmlns:a16="http://schemas.microsoft.com/office/drawing/2014/main" id="{96E875FE-4190-4049-A2AA-4B10B245F1E2}"/>
              </a:ext>
            </a:extLst>
          </p:cNvPr>
          <p:cNvPicPr>
            <a:picLocks noChangeAspect="1"/>
          </p:cNvPicPr>
          <p:nvPr/>
        </p:nvPicPr>
        <p:blipFill rotWithShape="1">
          <a:blip r:embed="rId2">
            <a:clrChange>
              <a:clrFrom>
                <a:srgbClr val="F8F6F5"/>
              </a:clrFrom>
              <a:clrTo>
                <a:srgbClr val="F8F6F5">
                  <a:alpha val="0"/>
                </a:srgbClr>
              </a:clrTo>
            </a:clrChange>
          </a:blip>
          <a:srcRect l="9667" t="21926" r="43333" b="12889"/>
          <a:stretch/>
        </p:blipFill>
        <p:spPr>
          <a:xfrm>
            <a:off x="94994" y="2028538"/>
            <a:ext cx="6190492" cy="4829462"/>
          </a:xfrm>
          <a:prstGeom prst="rect">
            <a:avLst/>
          </a:prstGeom>
        </p:spPr>
      </p:pic>
      <p:pic>
        <p:nvPicPr>
          <p:cNvPr id="1026" name="Picture 2" descr="Teams4U Wirral - Posts | Facebook">
            <a:extLst>
              <a:ext uri="{FF2B5EF4-FFF2-40B4-BE49-F238E27FC236}">
                <a16:creationId xmlns:a16="http://schemas.microsoft.com/office/drawing/2014/main" id="{AE996974-2894-424B-92A9-F40D33F88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1612" y="3894662"/>
            <a:ext cx="2154778" cy="2154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eams4U Wirral - Posts | Facebook">
            <a:extLst>
              <a:ext uri="{FF2B5EF4-FFF2-40B4-BE49-F238E27FC236}">
                <a16:creationId xmlns:a16="http://schemas.microsoft.com/office/drawing/2014/main" id="{843F7A7E-E7EA-465A-862E-2CE3999C0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920"/>
            <a:ext cx="678656" cy="6786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3001B7-F447-4BFE-A644-77FE97194A8A}"/>
              </a:ext>
            </a:extLst>
          </p:cNvPr>
          <p:cNvSpPr txBox="1"/>
          <p:nvPr/>
        </p:nvSpPr>
        <p:spPr>
          <a:xfrm>
            <a:off x="4701796" y="1212595"/>
            <a:ext cx="6477635" cy="2554545"/>
          </a:xfrm>
          <a:prstGeom prst="rect">
            <a:avLst/>
          </a:prstGeom>
          <a:noFill/>
        </p:spPr>
        <p:txBody>
          <a:bodyPr wrap="square" rtlCol="0">
            <a:spAutoFit/>
          </a:bodyPr>
          <a:lstStyle/>
          <a:p>
            <a:r>
              <a:rPr lang="en-GB" sz="8000" dirty="0">
                <a:solidFill>
                  <a:srgbClr val="F78F1E"/>
                </a:solidFill>
                <a:latin typeface="Arial Rounded MT Bold" panose="020F0704030504030204" pitchFamily="34" charset="0"/>
              </a:rPr>
              <a:t>Shoebox Appeal 2022</a:t>
            </a:r>
            <a:endParaRPr lang="LID4096" sz="8000" dirty="0">
              <a:solidFill>
                <a:srgbClr val="F78F1E"/>
              </a:solidFill>
              <a:latin typeface="Arial Rounded MT Bold" panose="020F0704030504030204" pitchFamily="34" charset="0"/>
            </a:endParaRPr>
          </a:p>
        </p:txBody>
      </p:sp>
    </p:spTree>
    <p:extLst>
      <p:ext uri="{BB962C8B-B14F-4D97-AF65-F5344CB8AC3E}">
        <p14:creationId xmlns:p14="http://schemas.microsoft.com/office/powerpoint/2010/main" val="218494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3D6F3C-3A4A-4BCE-AC0C-54B3CEAF60DA}"/>
              </a:ext>
            </a:extLst>
          </p:cNvPr>
          <p:cNvSpPr/>
          <p:nvPr/>
        </p:nvSpPr>
        <p:spPr>
          <a:xfrm>
            <a:off x="396240" y="42672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0E579F52-294C-4D36-BEFC-7153FE55D6EE}"/>
                  </a:ext>
                </a:extLst>
              </p14:cNvPr>
              <p14:cNvContentPartPr/>
              <p14:nvPr/>
            </p14:nvContentPartPr>
            <p14:xfrm>
              <a:off x="7686720" y="691067"/>
              <a:ext cx="5040" cy="3600"/>
            </p14:xfrm>
          </p:contentPart>
        </mc:Choice>
        <mc:Fallback xmlns="">
          <p:pic>
            <p:nvPicPr>
              <p:cNvPr id="3" name="Ink 2">
                <a:extLst>
                  <a:ext uri="{FF2B5EF4-FFF2-40B4-BE49-F238E27FC236}">
                    <a16:creationId xmlns:a16="http://schemas.microsoft.com/office/drawing/2014/main" id="{0E579F52-294C-4D36-BEFC-7153FE55D6EE}"/>
                  </a:ext>
                </a:extLst>
              </p:cNvPr>
              <p:cNvPicPr/>
              <p:nvPr/>
            </p:nvPicPr>
            <p:blipFill>
              <a:blip r:embed="rId3"/>
              <a:stretch>
                <a:fillRect/>
              </a:stretch>
            </p:blipFill>
            <p:spPr>
              <a:xfrm>
                <a:off x="7678080" y="682067"/>
                <a:ext cx="22680" cy="21240"/>
              </a:xfrm>
              <a:prstGeom prst="rect">
                <a:avLst/>
              </a:prstGeom>
            </p:spPr>
          </p:pic>
        </mc:Fallback>
      </mc:AlternateContent>
      <p:pic>
        <p:nvPicPr>
          <p:cNvPr id="5" name="Content Placeholder 7" descr="A picture containing boy, little, young, child&#10;&#10;Description automatically generated">
            <a:extLst>
              <a:ext uri="{FF2B5EF4-FFF2-40B4-BE49-F238E27FC236}">
                <a16:creationId xmlns:a16="http://schemas.microsoft.com/office/drawing/2014/main" id="{F92269F3-850B-45D8-9953-A93E66B9340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80196" y="578957"/>
            <a:ext cx="4125516" cy="5500688"/>
          </a:xfrm>
        </p:spPr>
      </p:pic>
      <p:sp>
        <p:nvSpPr>
          <p:cNvPr id="2" name="TextBox 1">
            <a:extLst>
              <a:ext uri="{FF2B5EF4-FFF2-40B4-BE49-F238E27FC236}">
                <a16:creationId xmlns:a16="http://schemas.microsoft.com/office/drawing/2014/main" id="{64534009-C9C5-4917-B433-FE44B57ED888}"/>
              </a:ext>
            </a:extLst>
          </p:cNvPr>
          <p:cNvSpPr txBox="1"/>
          <p:nvPr/>
        </p:nvSpPr>
        <p:spPr>
          <a:xfrm>
            <a:off x="4889670" y="2434165"/>
            <a:ext cx="6722133" cy="2123658"/>
          </a:xfrm>
          <a:prstGeom prst="rect">
            <a:avLst/>
          </a:prstGeom>
          <a:noFill/>
        </p:spPr>
        <p:txBody>
          <a:bodyPr wrap="square" rtlCol="0">
            <a:spAutoFit/>
          </a:bodyPr>
          <a:lstStyle/>
          <a:p>
            <a:pPr algn="just"/>
            <a:r>
              <a:rPr lang="en-US" sz="2400" dirty="0">
                <a:solidFill>
                  <a:srgbClr val="ED7D31"/>
                </a:solidFill>
                <a:latin typeface="Arial Rounded MT Bold" panose="020F0704030504030204" pitchFamily="34" charset="0"/>
              </a:rPr>
              <a:t>“People say ‘it’s just a shoebox’ but it isn’t. It tells that child someone, somewhere, has done this for them; that someone cares about them.”</a:t>
            </a:r>
          </a:p>
          <a:p>
            <a:pPr algn="just"/>
            <a:endParaRPr lang="en-US" dirty="0"/>
          </a:p>
          <a:p>
            <a:pPr algn="just"/>
            <a:r>
              <a:rPr lang="en-US" dirty="0">
                <a:latin typeface="Arial" panose="020B0604020202020204" pitchFamily="34" charset="0"/>
                <a:cs typeface="Arial" panose="020B0604020202020204" pitchFamily="34" charset="0"/>
              </a:rPr>
              <a:t>Dave Cooke, Founder </a:t>
            </a:r>
            <a:endParaRPr lang="LID4096" dirty="0">
              <a:latin typeface="Arial" panose="020B0604020202020204" pitchFamily="34" charset="0"/>
              <a:cs typeface="Arial" panose="020B0604020202020204" pitchFamily="34" charset="0"/>
            </a:endParaRPr>
          </a:p>
        </p:txBody>
      </p:sp>
      <p:pic>
        <p:nvPicPr>
          <p:cNvPr id="10" name="Picture 2" descr="Teams4U Wirral - Posts | Facebook">
            <a:extLst>
              <a:ext uri="{FF2B5EF4-FFF2-40B4-BE49-F238E27FC236}">
                <a16:creationId xmlns:a16="http://schemas.microsoft.com/office/drawing/2014/main" id="{4D924315-313A-484C-B45D-8DC0415A6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07920"/>
            <a:ext cx="678656" cy="67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366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3D6F3C-3A4A-4BCE-AC0C-54B3CEAF60DA}"/>
              </a:ext>
            </a:extLst>
          </p:cNvPr>
          <p:cNvSpPr/>
          <p:nvPr/>
        </p:nvSpPr>
        <p:spPr>
          <a:xfrm>
            <a:off x="396240" y="42672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0E579F52-294C-4D36-BEFC-7153FE55D6EE}"/>
                  </a:ext>
                </a:extLst>
              </p14:cNvPr>
              <p14:cNvContentPartPr/>
              <p14:nvPr/>
            </p14:nvContentPartPr>
            <p14:xfrm>
              <a:off x="7686720" y="691067"/>
              <a:ext cx="5040" cy="3600"/>
            </p14:xfrm>
          </p:contentPart>
        </mc:Choice>
        <mc:Fallback xmlns="">
          <p:pic>
            <p:nvPicPr>
              <p:cNvPr id="3" name="Ink 2">
                <a:extLst>
                  <a:ext uri="{FF2B5EF4-FFF2-40B4-BE49-F238E27FC236}">
                    <a16:creationId xmlns:a16="http://schemas.microsoft.com/office/drawing/2014/main" id="{0E579F52-294C-4D36-BEFC-7153FE55D6EE}"/>
                  </a:ext>
                </a:extLst>
              </p:cNvPr>
              <p:cNvPicPr/>
              <p:nvPr/>
            </p:nvPicPr>
            <p:blipFill>
              <a:blip r:embed="rId5"/>
              <a:stretch>
                <a:fillRect/>
              </a:stretch>
            </p:blipFill>
            <p:spPr>
              <a:xfrm>
                <a:off x="7678080" y="682067"/>
                <a:ext cx="22680" cy="21240"/>
              </a:xfrm>
              <a:prstGeom prst="rect">
                <a:avLst/>
              </a:prstGeom>
            </p:spPr>
          </p:pic>
        </mc:Fallback>
      </mc:AlternateContent>
      <p:pic>
        <p:nvPicPr>
          <p:cNvPr id="10" name="Picture 2" descr="Teams4U Wirral - Posts | Facebook">
            <a:extLst>
              <a:ext uri="{FF2B5EF4-FFF2-40B4-BE49-F238E27FC236}">
                <a16:creationId xmlns:a16="http://schemas.microsoft.com/office/drawing/2014/main" id="{4D924315-313A-484C-B45D-8DC0415A68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07920"/>
            <a:ext cx="678656" cy="6786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253DBF-30F5-41D2-8FB0-1D8A7CA62D6E}"/>
              </a:ext>
            </a:extLst>
          </p:cNvPr>
          <p:cNvSpPr txBox="1"/>
          <p:nvPr/>
        </p:nvSpPr>
        <p:spPr>
          <a:xfrm>
            <a:off x="490523" y="312280"/>
            <a:ext cx="6477635" cy="1323439"/>
          </a:xfrm>
          <a:prstGeom prst="rect">
            <a:avLst/>
          </a:prstGeom>
          <a:noFill/>
        </p:spPr>
        <p:txBody>
          <a:bodyPr wrap="square" rtlCol="0">
            <a:spAutoFit/>
          </a:bodyPr>
          <a:lstStyle/>
          <a:p>
            <a:r>
              <a:rPr lang="en-GB" sz="8000" dirty="0">
                <a:solidFill>
                  <a:srgbClr val="F78F1E"/>
                </a:solidFill>
                <a:latin typeface="Arial Rounded MT Bold" panose="020F0704030504030204" pitchFamily="34" charset="0"/>
              </a:rPr>
              <a:t>Intro…</a:t>
            </a:r>
            <a:endParaRPr lang="LID4096" sz="8000" dirty="0">
              <a:solidFill>
                <a:srgbClr val="F78F1E"/>
              </a:solidFill>
              <a:latin typeface="Arial Rounded MT Bold" panose="020F0704030504030204" pitchFamily="34" charset="0"/>
            </a:endParaRPr>
          </a:p>
        </p:txBody>
      </p:sp>
      <p:pic>
        <p:nvPicPr>
          <p:cNvPr id="15" name="Joey">
            <a:hlinkClick r:id="" action="ppaction://media"/>
            <a:extLst>
              <a:ext uri="{FF2B5EF4-FFF2-40B4-BE49-F238E27FC236}">
                <a16:creationId xmlns:a16="http://schemas.microsoft.com/office/drawing/2014/main" id="{48FA749C-EFD5-453B-B810-BAA2EFB2C15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227263" y="1825625"/>
            <a:ext cx="7735887" cy="4351338"/>
          </a:xfrm>
        </p:spPr>
      </p:pic>
    </p:spTree>
    <p:extLst>
      <p:ext uri="{BB962C8B-B14F-4D97-AF65-F5344CB8AC3E}">
        <p14:creationId xmlns:p14="http://schemas.microsoft.com/office/powerpoint/2010/main" val="310545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94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ED2C24-AD7D-43F2-B8B7-2EA561DD7D86}"/>
              </a:ext>
            </a:extLst>
          </p:cNvPr>
          <p:cNvSpPr txBox="1"/>
          <p:nvPr/>
        </p:nvSpPr>
        <p:spPr>
          <a:xfrm>
            <a:off x="2257820" y="1139273"/>
            <a:ext cx="3043966" cy="830997"/>
          </a:xfrm>
          <a:prstGeom prst="rect">
            <a:avLst/>
          </a:prstGeom>
          <a:noFill/>
        </p:spPr>
        <p:txBody>
          <a:bodyPr wrap="square" rtlCol="0">
            <a:spAutoFit/>
          </a:bodyPr>
          <a:lstStyle/>
          <a:p>
            <a:r>
              <a:rPr lang="en-GB" sz="1600" dirty="0">
                <a:solidFill>
                  <a:srgbClr val="F78F1E"/>
                </a:solidFill>
                <a:latin typeface="Arial Rounded MT Bold" panose="020F0704030504030204" pitchFamily="34" charset="0"/>
              </a:rPr>
              <a:t>Step 1: </a:t>
            </a:r>
            <a:r>
              <a:rPr lang="en-GB" sz="1600" dirty="0">
                <a:latin typeface="Arial" panose="020B0604020202020204" pitchFamily="34" charset="0"/>
                <a:cs typeface="Arial" panose="020B0604020202020204" pitchFamily="34" charset="0"/>
              </a:rPr>
              <a:t>Find an empty shoebox or    go to the T4U website and</a:t>
            </a:r>
          </a:p>
          <a:p>
            <a:r>
              <a:rPr lang="en-GB" sz="1600" dirty="0">
                <a:latin typeface="Arial" panose="020B0604020202020204" pitchFamily="34" charset="0"/>
                <a:cs typeface="Arial" panose="020B0604020202020204" pitchFamily="34" charset="0"/>
              </a:rPr>
              <a:t>       order a flatpack shoebox.</a:t>
            </a:r>
            <a:endParaRPr lang="LID4096"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513B269-5733-474F-B313-B3ADCBC47842}"/>
              </a:ext>
            </a:extLst>
          </p:cNvPr>
          <p:cNvPicPr>
            <a:picLocks noChangeAspect="1"/>
          </p:cNvPicPr>
          <p:nvPr/>
        </p:nvPicPr>
        <p:blipFill rotWithShape="1">
          <a:blip r:embed="rId2">
            <a:clrChange>
              <a:clrFrom>
                <a:srgbClr val="FFFFFF"/>
              </a:clrFrom>
              <a:clrTo>
                <a:srgbClr val="FFFFFF">
                  <a:alpha val="0"/>
                </a:srgbClr>
              </a:clrTo>
            </a:clrChange>
          </a:blip>
          <a:srcRect l="7975" t="17628" r="44499" b="8751"/>
          <a:stretch/>
        </p:blipFill>
        <p:spPr>
          <a:xfrm>
            <a:off x="5624744" y="1159798"/>
            <a:ext cx="2168856" cy="1889856"/>
          </a:xfrm>
          <a:prstGeom prst="rect">
            <a:avLst/>
          </a:prstGeom>
        </p:spPr>
      </p:pic>
      <p:sp>
        <p:nvSpPr>
          <p:cNvPr id="8" name="Rectangle 7">
            <a:extLst>
              <a:ext uri="{FF2B5EF4-FFF2-40B4-BE49-F238E27FC236}">
                <a16:creationId xmlns:a16="http://schemas.microsoft.com/office/drawing/2014/main" id="{C11C09F2-B299-494E-B2FD-B2126EC8158C}"/>
              </a:ext>
            </a:extLst>
          </p:cNvPr>
          <p:cNvSpPr/>
          <p:nvPr/>
        </p:nvSpPr>
        <p:spPr>
          <a:xfrm>
            <a:off x="406400" y="43688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rgbClr val="F78F1E"/>
              </a:solidFill>
            </a:endParaRPr>
          </a:p>
        </p:txBody>
      </p:sp>
      <p:sp>
        <p:nvSpPr>
          <p:cNvPr id="9" name="TextBox 8">
            <a:extLst>
              <a:ext uri="{FF2B5EF4-FFF2-40B4-BE49-F238E27FC236}">
                <a16:creationId xmlns:a16="http://schemas.microsoft.com/office/drawing/2014/main" id="{C39D2EE9-B968-4E09-9C41-775B322E798C}"/>
              </a:ext>
            </a:extLst>
          </p:cNvPr>
          <p:cNvSpPr txBox="1"/>
          <p:nvPr/>
        </p:nvSpPr>
        <p:spPr>
          <a:xfrm>
            <a:off x="7811103" y="1148880"/>
            <a:ext cx="2941488" cy="1077218"/>
          </a:xfrm>
          <a:prstGeom prst="rect">
            <a:avLst/>
          </a:prstGeom>
          <a:noFill/>
        </p:spPr>
        <p:txBody>
          <a:bodyPr wrap="square" rtlCol="0">
            <a:spAutoFit/>
          </a:bodyPr>
          <a:lstStyle/>
          <a:p>
            <a:r>
              <a:rPr lang="en-GB" sz="1600" dirty="0">
                <a:solidFill>
                  <a:srgbClr val="F78F1E"/>
                </a:solidFill>
                <a:latin typeface="Arial Rounded MT Bold" panose="020F0704030504030204" pitchFamily="34" charset="0"/>
              </a:rPr>
              <a:t>Step 2: </a:t>
            </a:r>
            <a:r>
              <a:rPr lang="en-GB" sz="1600" dirty="0">
                <a:latin typeface="Arial" panose="020B0604020202020204" pitchFamily="34" charset="0"/>
                <a:cs typeface="Arial" panose="020B0604020202020204" pitchFamily="34" charset="0"/>
              </a:rPr>
              <a:t>Choose who you’d like your shoebox to go to, and stick the label to the front of your shoebox.</a:t>
            </a:r>
          </a:p>
        </p:txBody>
      </p:sp>
      <p:pic>
        <p:nvPicPr>
          <p:cNvPr id="12" name="Picture 11">
            <a:extLst>
              <a:ext uri="{FF2B5EF4-FFF2-40B4-BE49-F238E27FC236}">
                <a16:creationId xmlns:a16="http://schemas.microsoft.com/office/drawing/2014/main" id="{E47554F3-DDBD-4A4A-A2AE-076BCCE44786}"/>
              </a:ext>
            </a:extLst>
          </p:cNvPr>
          <p:cNvPicPr>
            <a:picLocks noChangeAspect="1"/>
          </p:cNvPicPr>
          <p:nvPr/>
        </p:nvPicPr>
        <p:blipFill rotWithShape="1">
          <a:blip r:embed="rId3">
            <a:clrChange>
              <a:clrFrom>
                <a:srgbClr val="FFFFFF"/>
              </a:clrFrom>
              <a:clrTo>
                <a:srgbClr val="FFFFFF">
                  <a:alpha val="0"/>
                </a:srgbClr>
              </a:clrTo>
            </a:clrChange>
          </a:blip>
          <a:srcRect l="17190" t="15733" r="56650" b="39812"/>
          <a:stretch/>
        </p:blipFill>
        <p:spPr>
          <a:xfrm>
            <a:off x="9485835" y="4379899"/>
            <a:ext cx="2055300" cy="1964634"/>
          </a:xfrm>
          <a:prstGeom prst="rect">
            <a:avLst/>
          </a:prstGeom>
        </p:spPr>
      </p:pic>
      <p:sp>
        <p:nvSpPr>
          <p:cNvPr id="13" name="TextBox 12">
            <a:extLst>
              <a:ext uri="{FF2B5EF4-FFF2-40B4-BE49-F238E27FC236}">
                <a16:creationId xmlns:a16="http://schemas.microsoft.com/office/drawing/2014/main" id="{5294873A-7484-4BE2-A79D-41166987C772}"/>
              </a:ext>
            </a:extLst>
          </p:cNvPr>
          <p:cNvSpPr txBox="1"/>
          <p:nvPr/>
        </p:nvSpPr>
        <p:spPr>
          <a:xfrm>
            <a:off x="4982761" y="3456569"/>
            <a:ext cx="2866583" cy="1846659"/>
          </a:xfrm>
          <a:prstGeom prst="rect">
            <a:avLst/>
          </a:prstGeom>
          <a:noFill/>
        </p:spPr>
        <p:txBody>
          <a:bodyPr wrap="square" rtlCol="0">
            <a:spAutoFit/>
          </a:bodyPr>
          <a:lstStyle/>
          <a:p>
            <a:r>
              <a:rPr lang="en-GB" sz="1550" dirty="0">
                <a:solidFill>
                  <a:srgbClr val="F78F1E"/>
                </a:solidFill>
                <a:latin typeface="Arial Rounded MT Bold" panose="020F0704030504030204" pitchFamily="34" charset="0"/>
              </a:rPr>
              <a:t>Step 4: </a:t>
            </a:r>
            <a:r>
              <a:rPr lang="en-GB" sz="1550" dirty="0">
                <a:latin typeface="Arial" panose="020B0604020202020204" pitchFamily="34" charset="0"/>
                <a:cs typeface="Arial" panose="020B0604020202020204" pitchFamily="34" charset="0"/>
              </a:rPr>
              <a:t>Please complete the attached form and enclose it in an envelope with the recommended donation of £3.00 and place on top of the gifts before closing the lid.</a:t>
            </a:r>
            <a:endParaRPr lang="LID4096" sz="1550" dirty="0">
              <a:latin typeface="Arial" panose="020B0604020202020204" pitchFamily="34" charset="0"/>
              <a:cs typeface="Arial" panose="020B0604020202020204" pitchFamily="34" charset="0"/>
            </a:endParaRPr>
          </a:p>
          <a:p>
            <a:endParaRPr lang="LID4096"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78A94BD-5517-4B95-AFCE-36337D2AF8A6}"/>
              </a:ext>
            </a:extLst>
          </p:cNvPr>
          <p:cNvSpPr txBox="1"/>
          <p:nvPr/>
        </p:nvSpPr>
        <p:spPr>
          <a:xfrm>
            <a:off x="8628082" y="3429000"/>
            <a:ext cx="2578726" cy="1077218"/>
          </a:xfrm>
          <a:prstGeom prst="rect">
            <a:avLst/>
          </a:prstGeom>
          <a:noFill/>
        </p:spPr>
        <p:txBody>
          <a:bodyPr wrap="square" rtlCol="0">
            <a:spAutoFit/>
          </a:bodyPr>
          <a:lstStyle/>
          <a:p>
            <a:r>
              <a:rPr lang="en-GB" sz="1600" dirty="0">
                <a:solidFill>
                  <a:srgbClr val="F78F1E"/>
                </a:solidFill>
                <a:latin typeface="Arial Rounded MT Bold" panose="020F0704030504030204" pitchFamily="34" charset="0"/>
              </a:rPr>
              <a:t>Step 5: </a:t>
            </a:r>
            <a:r>
              <a:rPr lang="en-GB" sz="1600" dirty="0">
                <a:latin typeface="Arial" panose="020B0604020202020204" pitchFamily="34" charset="0"/>
                <a:cs typeface="Arial" panose="020B0604020202020204" pitchFamily="34" charset="0"/>
              </a:rPr>
              <a:t>Please secure your shoebox with an </a:t>
            </a:r>
          </a:p>
          <a:p>
            <a:r>
              <a:rPr lang="en-GB" sz="1600" dirty="0">
                <a:latin typeface="Arial" panose="020B0604020202020204" pitchFamily="34" charset="0"/>
                <a:cs typeface="Arial" panose="020B0604020202020204" pitchFamily="34" charset="0"/>
              </a:rPr>
              <a:t>elastic band and drop off  at your local drop off point. </a:t>
            </a:r>
            <a:endParaRPr lang="LID4096"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20B5E1D-6C70-4C60-B723-516352F9065F}"/>
              </a:ext>
            </a:extLst>
          </p:cNvPr>
          <p:cNvSpPr txBox="1"/>
          <p:nvPr/>
        </p:nvSpPr>
        <p:spPr>
          <a:xfrm>
            <a:off x="423903" y="513467"/>
            <a:ext cx="11273486" cy="646331"/>
          </a:xfrm>
          <a:prstGeom prst="rect">
            <a:avLst/>
          </a:prstGeom>
          <a:noFill/>
        </p:spPr>
        <p:txBody>
          <a:bodyPr wrap="square" rtlCol="0">
            <a:spAutoFit/>
          </a:bodyPr>
          <a:lstStyle/>
          <a:p>
            <a:pPr algn="ctr"/>
            <a:r>
              <a:rPr lang="en-GB" sz="3600" dirty="0">
                <a:solidFill>
                  <a:srgbClr val="F78F1E"/>
                </a:solidFill>
                <a:latin typeface="Arial Rounded MT Bold" panose="020F0704030504030204" pitchFamily="34" charset="0"/>
              </a:rPr>
              <a:t>What to do:</a:t>
            </a:r>
            <a:endParaRPr lang="LID4096" sz="3600" dirty="0">
              <a:solidFill>
                <a:srgbClr val="F78F1E"/>
              </a:solidFill>
              <a:latin typeface="Arial Rounded MT Bold" panose="020F0704030504030204" pitchFamily="34" charset="0"/>
            </a:endParaRPr>
          </a:p>
        </p:txBody>
      </p:sp>
      <p:pic>
        <p:nvPicPr>
          <p:cNvPr id="16" name="Picture 2" descr="Teams4U Wirral - Posts | Facebook">
            <a:extLst>
              <a:ext uri="{FF2B5EF4-FFF2-40B4-BE49-F238E27FC236}">
                <a16:creationId xmlns:a16="http://schemas.microsoft.com/office/drawing/2014/main" id="{8B2C6EDC-E6F2-483A-98A2-14077638D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79345"/>
            <a:ext cx="678656" cy="6786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9427AA0-2FB8-4B85-9660-52DF98100DBA}"/>
              </a:ext>
            </a:extLst>
          </p:cNvPr>
          <p:cNvPicPr>
            <a:picLocks noChangeAspect="1"/>
          </p:cNvPicPr>
          <p:nvPr/>
        </p:nvPicPr>
        <p:blipFill rotWithShape="1">
          <a:blip r:embed="rId5">
            <a:clrChange>
              <a:clrFrom>
                <a:srgbClr val="FFFFFF"/>
              </a:clrFrom>
              <a:clrTo>
                <a:srgbClr val="FFFFFF">
                  <a:alpha val="0"/>
                </a:srgbClr>
              </a:clrTo>
            </a:clrChange>
          </a:blip>
          <a:srcRect l="4767" t="14815" r="53866" b="22671"/>
          <a:stretch/>
        </p:blipFill>
        <p:spPr>
          <a:xfrm>
            <a:off x="494611" y="1159797"/>
            <a:ext cx="2278741" cy="1937027"/>
          </a:xfrm>
          <a:prstGeom prst="rect">
            <a:avLst/>
          </a:prstGeom>
        </p:spPr>
      </p:pic>
      <p:grpSp>
        <p:nvGrpSpPr>
          <p:cNvPr id="22" name="Group 21">
            <a:extLst>
              <a:ext uri="{FF2B5EF4-FFF2-40B4-BE49-F238E27FC236}">
                <a16:creationId xmlns:a16="http://schemas.microsoft.com/office/drawing/2014/main" id="{0989769F-E317-430B-9964-0974AB7186DB}"/>
              </a:ext>
            </a:extLst>
          </p:cNvPr>
          <p:cNvGrpSpPr/>
          <p:nvPr/>
        </p:nvGrpSpPr>
        <p:grpSpPr>
          <a:xfrm>
            <a:off x="581201" y="3506459"/>
            <a:ext cx="2244491" cy="2637563"/>
            <a:chOff x="581201" y="3506459"/>
            <a:chExt cx="2244491" cy="2637563"/>
          </a:xfrm>
        </p:grpSpPr>
        <p:pic>
          <p:nvPicPr>
            <p:cNvPr id="3" name="Picture 2">
              <a:extLst>
                <a:ext uri="{FF2B5EF4-FFF2-40B4-BE49-F238E27FC236}">
                  <a16:creationId xmlns:a16="http://schemas.microsoft.com/office/drawing/2014/main" id="{5DFBD05C-770B-4E9D-94E3-FAB7E9685FDE}"/>
                </a:ext>
              </a:extLst>
            </p:cNvPr>
            <p:cNvPicPr>
              <a:picLocks noChangeAspect="1"/>
            </p:cNvPicPr>
            <p:nvPr/>
          </p:nvPicPr>
          <p:blipFill rotWithShape="1">
            <a:blip r:embed="rId6">
              <a:clrChange>
                <a:clrFrom>
                  <a:srgbClr val="FFFFFF"/>
                </a:clrFrom>
                <a:clrTo>
                  <a:srgbClr val="FFFFFF">
                    <a:alpha val="0"/>
                  </a:srgbClr>
                </a:clrTo>
              </a:clrChange>
            </a:blip>
            <a:srcRect l="23448" t="16628" r="42833" b="14814"/>
            <a:stretch/>
          </p:blipFill>
          <p:spPr>
            <a:xfrm>
              <a:off x="581201" y="3506459"/>
              <a:ext cx="1446882" cy="1654768"/>
            </a:xfrm>
            <a:prstGeom prst="rect">
              <a:avLst/>
            </a:prstGeom>
          </p:spPr>
        </p:pic>
        <p:pic>
          <p:nvPicPr>
            <p:cNvPr id="6" name="Picture 5">
              <a:extLst>
                <a:ext uri="{FF2B5EF4-FFF2-40B4-BE49-F238E27FC236}">
                  <a16:creationId xmlns:a16="http://schemas.microsoft.com/office/drawing/2014/main" id="{B844FBCE-CA2B-4AA7-B476-A50A893FD602}"/>
                </a:ext>
              </a:extLst>
            </p:cNvPr>
            <p:cNvPicPr>
              <a:picLocks noChangeAspect="1"/>
            </p:cNvPicPr>
            <p:nvPr/>
          </p:nvPicPr>
          <p:blipFill rotWithShape="1">
            <a:blip r:embed="rId7">
              <a:clrChange>
                <a:clrFrom>
                  <a:srgbClr val="FFFFFF"/>
                </a:clrFrom>
                <a:clrTo>
                  <a:srgbClr val="FFFFFF">
                    <a:alpha val="0"/>
                  </a:srgbClr>
                </a:clrTo>
              </a:clrChange>
            </a:blip>
            <a:srcRect l="27679" t="26837" r="45000" b="21290"/>
            <a:stretch/>
          </p:blipFill>
          <p:spPr>
            <a:xfrm>
              <a:off x="641225" y="4849569"/>
              <a:ext cx="1212063" cy="1294453"/>
            </a:xfrm>
            <a:prstGeom prst="rect">
              <a:avLst/>
            </a:prstGeom>
          </p:spPr>
        </p:pic>
        <p:pic>
          <p:nvPicPr>
            <p:cNvPr id="20" name="Picture 19">
              <a:extLst>
                <a:ext uri="{FF2B5EF4-FFF2-40B4-BE49-F238E27FC236}">
                  <a16:creationId xmlns:a16="http://schemas.microsoft.com/office/drawing/2014/main" id="{D6240B76-2F26-4A1D-A36A-66EC77875756}"/>
                </a:ext>
              </a:extLst>
            </p:cNvPr>
            <p:cNvPicPr>
              <a:picLocks noChangeAspect="1"/>
            </p:cNvPicPr>
            <p:nvPr/>
          </p:nvPicPr>
          <p:blipFill rotWithShape="1">
            <a:blip r:embed="rId8">
              <a:clrChange>
                <a:clrFrom>
                  <a:srgbClr val="FFFFFF"/>
                </a:clrFrom>
                <a:clrTo>
                  <a:srgbClr val="FFFFFF">
                    <a:alpha val="0"/>
                  </a:srgbClr>
                </a:clrTo>
              </a:clrChange>
            </a:blip>
            <a:srcRect l="27888" t="19703" r="48084" b="27328"/>
            <a:stretch/>
          </p:blipFill>
          <p:spPr>
            <a:xfrm>
              <a:off x="1628984" y="4531000"/>
              <a:ext cx="1196708" cy="1483919"/>
            </a:xfrm>
            <a:prstGeom prst="rect">
              <a:avLst/>
            </a:prstGeom>
          </p:spPr>
        </p:pic>
      </p:grpSp>
      <p:sp>
        <p:nvSpPr>
          <p:cNvPr id="19" name="TextBox 18">
            <a:extLst>
              <a:ext uri="{FF2B5EF4-FFF2-40B4-BE49-F238E27FC236}">
                <a16:creationId xmlns:a16="http://schemas.microsoft.com/office/drawing/2014/main" id="{246AD05E-DEB6-4090-9FC3-BA0DA0CAAD51}"/>
              </a:ext>
            </a:extLst>
          </p:cNvPr>
          <p:cNvSpPr txBox="1"/>
          <p:nvPr/>
        </p:nvSpPr>
        <p:spPr>
          <a:xfrm>
            <a:off x="1735595" y="3524749"/>
            <a:ext cx="3043966" cy="1077218"/>
          </a:xfrm>
          <a:prstGeom prst="rect">
            <a:avLst/>
          </a:prstGeom>
          <a:noFill/>
        </p:spPr>
        <p:txBody>
          <a:bodyPr wrap="square" rtlCol="0">
            <a:spAutoFit/>
          </a:bodyPr>
          <a:lstStyle/>
          <a:p>
            <a:r>
              <a:rPr lang="en-GB" sz="1600" dirty="0">
                <a:solidFill>
                  <a:srgbClr val="F78F1E"/>
                </a:solidFill>
                <a:latin typeface="Arial Rounded MT Bold" panose="020F0704030504030204" pitchFamily="34" charset="0"/>
              </a:rPr>
              <a:t>Step 1: </a:t>
            </a:r>
            <a:r>
              <a:rPr lang="en-GB" sz="1600" dirty="0">
                <a:latin typeface="Arial" panose="020B0604020202020204" pitchFamily="34" charset="0"/>
                <a:cs typeface="Arial" panose="020B0604020202020204" pitchFamily="34" charset="0"/>
              </a:rPr>
              <a:t>Personalise your shoebox. Take a look at our gift ideas, but please don’t include</a:t>
            </a:r>
          </a:p>
          <a:p>
            <a:r>
              <a:rPr lang="en-GB" sz="1600" dirty="0">
                <a:latin typeface="Arial" panose="020B0604020202020204" pitchFamily="34" charset="0"/>
                <a:cs typeface="Arial" panose="020B0604020202020204" pitchFamily="34" charset="0"/>
              </a:rPr>
              <a:t>  anything from the NO list.</a:t>
            </a:r>
            <a:endParaRPr lang="LID4096" sz="1600"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A7CBE2F2-DF1D-3DD2-A2A3-BDF0F05729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8934" y="4940964"/>
            <a:ext cx="2734236" cy="1259893"/>
          </a:xfrm>
          <a:prstGeom prst="rect">
            <a:avLst/>
          </a:prstGeom>
        </p:spPr>
      </p:pic>
    </p:spTree>
    <p:extLst>
      <p:ext uri="{BB962C8B-B14F-4D97-AF65-F5344CB8AC3E}">
        <p14:creationId xmlns:p14="http://schemas.microsoft.com/office/powerpoint/2010/main" val="295516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7F2845-00ED-4CCF-BFA5-578911A14C51}"/>
              </a:ext>
            </a:extLst>
          </p:cNvPr>
          <p:cNvSpPr/>
          <p:nvPr/>
        </p:nvSpPr>
        <p:spPr>
          <a:xfrm>
            <a:off x="406400" y="43688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9" name="Group 8">
            <a:extLst>
              <a:ext uri="{FF2B5EF4-FFF2-40B4-BE49-F238E27FC236}">
                <a16:creationId xmlns:a16="http://schemas.microsoft.com/office/drawing/2014/main" id="{2F85702F-10F1-4072-9586-8EF1FC74BC0D}"/>
              </a:ext>
            </a:extLst>
          </p:cNvPr>
          <p:cNvGrpSpPr/>
          <p:nvPr/>
        </p:nvGrpSpPr>
        <p:grpSpPr>
          <a:xfrm>
            <a:off x="3322487" y="582946"/>
            <a:ext cx="2533650" cy="5424436"/>
            <a:chOff x="5334000" y="582225"/>
            <a:chExt cx="2533650" cy="5424436"/>
          </a:xfrm>
        </p:grpSpPr>
        <p:sp>
          <p:nvSpPr>
            <p:cNvPr id="10" name="Rectangle 9">
              <a:extLst>
                <a:ext uri="{FF2B5EF4-FFF2-40B4-BE49-F238E27FC236}">
                  <a16:creationId xmlns:a16="http://schemas.microsoft.com/office/drawing/2014/main" id="{FF051458-7F8F-4D22-A652-C5FCE20FF801}"/>
                </a:ext>
              </a:extLst>
            </p:cNvPr>
            <p:cNvSpPr/>
            <p:nvPr/>
          </p:nvSpPr>
          <p:spPr>
            <a:xfrm>
              <a:off x="5334000" y="1571624"/>
              <a:ext cx="2533650" cy="4435037"/>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Toothbrush &amp; toothpaste</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Hair accessories/brush </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Soap &amp; face cloth</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Stationery &amp; paper</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Gloves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Hat &amp; scarf</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New socks/underwear</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A soft toy</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A small game</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Puzzle</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Small musical instruments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Toy vehicle</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Small rubber ball/inflatable ball</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Sweets (use by date from March)</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A photo of yourself</a:t>
              </a:r>
              <a:endParaRPr lang="LID4096" sz="14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AF1B165-5757-4314-95A4-CEF59F71C145}"/>
                </a:ext>
              </a:extLst>
            </p:cNvPr>
            <p:cNvPicPr>
              <a:picLocks noChangeAspect="1"/>
            </p:cNvPicPr>
            <p:nvPr/>
          </p:nvPicPr>
          <p:blipFill rotWithShape="1">
            <a:blip r:embed="rId2">
              <a:clrChange>
                <a:clrFrom>
                  <a:srgbClr val="FFFFFF"/>
                </a:clrFrom>
                <a:clrTo>
                  <a:srgbClr val="FFFFFF">
                    <a:alpha val="0"/>
                  </a:srgbClr>
                </a:clrTo>
              </a:clrChange>
            </a:blip>
            <a:srcRect l="17500" t="26913" r="52583" b="17481"/>
            <a:stretch/>
          </p:blipFill>
          <p:spPr>
            <a:xfrm>
              <a:off x="5835075" y="582225"/>
              <a:ext cx="1531499" cy="1601178"/>
            </a:xfrm>
            <a:prstGeom prst="rect">
              <a:avLst/>
            </a:prstGeom>
          </p:spPr>
        </p:pic>
      </p:grpSp>
      <p:grpSp>
        <p:nvGrpSpPr>
          <p:cNvPr id="19" name="Group 18">
            <a:extLst>
              <a:ext uri="{FF2B5EF4-FFF2-40B4-BE49-F238E27FC236}">
                <a16:creationId xmlns:a16="http://schemas.microsoft.com/office/drawing/2014/main" id="{02F848C5-B892-4A79-A77D-5F0829F4B389}"/>
              </a:ext>
            </a:extLst>
          </p:cNvPr>
          <p:cNvGrpSpPr/>
          <p:nvPr/>
        </p:nvGrpSpPr>
        <p:grpSpPr>
          <a:xfrm>
            <a:off x="6134708" y="601996"/>
            <a:ext cx="2533650" cy="5424435"/>
            <a:chOff x="3572510" y="592057"/>
            <a:chExt cx="2533650" cy="5424435"/>
          </a:xfrm>
        </p:grpSpPr>
        <p:sp>
          <p:nvSpPr>
            <p:cNvPr id="13" name="Rectangle 12">
              <a:extLst>
                <a:ext uri="{FF2B5EF4-FFF2-40B4-BE49-F238E27FC236}">
                  <a16:creationId xmlns:a16="http://schemas.microsoft.com/office/drawing/2014/main" id="{91E6FD62-DA0C-47D1-B06B-9BBE9B5B37D6}"/>
                </a:ext>
              </a:extLst>
            </p:cNvPr>
            <p:cNvSpPr/>
            <p:nvPr/>
          </p:nvSpPr>
          <p:spPr>
            <a:xfrm>
              <a:off x="3572510" y="1581455"/>
              <a:ext cx="2533650" cy="4435037"/>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Candles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Cooking utensils (no knives)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Plastic containers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T-towels (preferably decorative)</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Hairbrush</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Small toiletries/ soap</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Plastic utensils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Bowls &amp; cups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Small Christmas decoration</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Small decorative item</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Washing up cloths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Clothes pegs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Headscarves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New socks/underwear</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Jewellery</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Make-up </a:t>
              </a:r>
              <a:endParaRPr lang="LID4096" sz="1400"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96921B6-7076-44E2-B4B8-D5462E36DDCD}"/>
                </a:ext>
              </a:extLst>
            </p:cNvPr>
            <p:cNvPicPr>
              <a:picLocks noChangeAspect="1"/>
            </p:cNvPicPr>
            <p:nvPr/>
          </p:nvPicPr>
          <p:blipFill rotWithShape="1">
            <a:blip r:embed="rId3">
              <a:clrChange>
                <a:clrFrom>
                  <a:srgbClr val="FFFFFF"/>
                </a:clrFrom>
                <a:clrTo>
                  <a:srgbClr val="FFFFFF">
                    <a:alpha val="0"/>
                  </a:srgbClr>
                </a:clrTo>
              </a:clrChange>
            </a:blip>
            <a:srcRect l="44839" t="20072" r="33065" b="40645"/>
            <a:stretch/>
          </p:blipFill>
          <p:spPr>
            <a:xfrm>
              <a:off x="4100608" y="592057"/>
              <a:ext cx="1477453" cy="1477453"/>
            </a:xfrm>
            <a:prstGeom prst="rect">
              <a:avLst/>
            </a:prstGeom>
          </p:spPr>
        </p:pic>
      </p:grpSp>
      <p:grpSp>
        <p:nvGrpSpPr>
          <p:cNvPr id="21" name="Group 20">
            <a:extLst>
              <a:ext uri="{FF2B5EF4-FFF2-40B4-BE49-F238E27FC236}">
                <a16:creationId xmlns:a16="http://schemas.microsoft.com/office/drawing/2014/main" id="{A1F95CA1-3379-4093-A8B4-059C7E9572C5}"/>
              </a:ext>
            </a:extLst>
          </p:cNvPr>
          <p:cNvGrpSpPr/>
          <p:nvPr/>
        </p:nvGrpSpPr>
        <p:grpSpPr>
          <a:xfrm>
            <a:off x="8946928" y="601996"/>
            <a:ext cx="2533650" cy="5424435"/>
            <a:chOff x="6422390" y="592057"/>
            <a:chExt cx="2533650" cy="5424435"/>
          </a:xfrm>
        </p:grpSpPr>
        <p:grpSp>
          <p:nvGrpSpPr>
            <p:cNvPr id="20" name="Group 19">
              <a:extLst>
                <a:ext uri="{FF2B5EF4-FFF2-40B4-BE49-F238E27FC236}">
                  <a16:creationId xmlns:a16="http://schemas.microsoft.com/office/drawing/2014/main" id="{5A1F7DA5-3E11-461B-9BBB-B6B49615F052}"/>
                </a:ext>
              </a:extLst>
            </p:cNvPr>
            <p:cNvGrpSpPr/>
            <p:nvPr/>
          </p:nvGrpSpPr>
          <p:grpSpPr>
            <a:xfrm>
              <a:off x="6422390" y="592057"/>
              <a:ext cx="2533650" cy="5424435"/>
              <a:chOff x="6422390" y="592057"/>
              <a:chExt cx="2533650" cy="5424435"/>
            </a:xfrm>
          </p:grpSpPr>
          <p:sp>
            <p:nvSpPr>
              <p:cNvPr id="15" name="Rectangle 14">
                <a:extLst>
                  <a:ext uri="{FF2B5EF4-FFF2-40B4-BE49-F238E27FC236}">
                    <a16:creationId xmlns:a16="http://schemas.microsoft.com/office/drawing/2014/main" id="{98EFC992-6EE2-4613-A6EF-68AE3A1A3A30}"/>
                  </a:ext>
                </a:extLst>
              </p:cNvPr>
              <p:cNvSpPr/>
              <p:nvPr/>
            </p:nvSpPr>
            <p:spPr>
              <a:xfrm>
                <a:off x="6422390" y="1581455"/>
                <a:ext cx="2533650" cy="4435037"/>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chemeClr val="tx1"/>
                  </a:solidFill>
                </a:endParaRPr>
              </a:p>
            </p:txBody>
          </p:sp>
          <p:pic>
            <p:nvPicPr>
              <p:cNvPr id="17" name="Picture 16">
                <a:extLst>
                  <a:ext uri="{FF2B5EF4-FFF2-40B4-BE49-F238E27FC236}">
                    <a16:creationId xmlns:a16="http://schemas.microsoft.com/office/drawing/2014/main" id="{AC54EFBB-F2BE-406F-9936-C68F105D7012}"/>
                  </a:ext>
                </a:extLst>
              </p:cNvPr>
              <p:cNvPicPr>
                <a:picLocks noChangeAspect="1"/>
              </p:cNvPicPr>
              <p:nvPr/>
            </p:nvPicPr>
            <p:blipFill rotWithShape="1">
              <a:blip r:embed="rId4">
                <a:clrChange>
                  <a:clrFrom>
                    <a:srgbClr val="FFFFFF"/>
                  </a:clrFrom>
                  <a:clrTo>
                    <a:srgbClr val="FFFFFF">
                      <a:alpha val="0"/>
                    </a:srgbClr>
                  </a:clrTo>
                </a:clrChange>
              </a:blip>
              <a:srcRect l="36141" t="56763" r="47922" b="17129"/>
              <a:stretch/>
            </p:blipFill>
            <p:spPr>
              <a:xfrm>
                <a:off x="6904215" y="592057"/>
                <a:ext cx="1569999" cy="1446628"/>
              </a:xfrm>
              <a:prstGeom prst="rect">
                <a:avLst/>
              </a:prstGeom>
            </p:spPr>
          </p:pic>
        </p:grpSp>
        <p:sp>
          <p:nvSpPr>
            <p:cNvPr id="18" name="TextBox 17">
              <a:extLst>
                <a:ext uri="{FF2B5EF4-FFF2-40B4-BE49-F238E27FC236}">
                  <a16:creationId xmlns:a16="http://schemas.microsoft.com/office/drawing/2014/main" id="{61AC839C-4A11-4D81-9DAC-0D742B971CA0}"/>
                </a:ext>
              </a:extLst>
            </p:cNvPr>
            <p:cNvSpPr txBox="1"/>
            <p:nvPr/>
          </p:nvSpPr>
          <p:spPr>
            <a:xfrm>
              <a:off x="6424028" y="1970468"/>
              <a:ext cx="2438276"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Food (only exception is sweets)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Medicines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Military themed items (such as toy soldiers/tanks/ guns)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Aerosols or anything highly flammable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Sharp items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Novels </a:t>
              </a:r>
              <a:endParaRPr lang="en-GB" sz="1400" dirty="0">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66A3DEA0-ACE9-4016-8442-D9A4823247A5}"/>
              </a:ext>
            </a:extLst>
          </p:cNvPr>
          <p:cNvSpPr txBox="1"/>
          <p:nvPr/>
        </p:nvSpPr>
        <p:spPr>
          <a:xfrm>
            <a:off x="552450" y="1505396"/>
            <a:ext cx="2630871" cy="3477875"/>
          </a:xfrm>
          <a:prstGeom prst="rect">
            <a:avLst/>
          </a:prstGeom>
          <a:noFill/>
        </p:spPr>
        <p:txBody>
          <a:bodyPr wrap="square" rtlCol="0">
            <a:spAutoFit/>
          </a:bodyPr>
          <a:lstStyle/>
          <a:p>
            <a:pPr algn="ctr"/>
            <a:r>
              <a:rPr lang="en-GB" sz="2400" dirty="0">
                <a:solidFill>
                  <a:srgbClr val="F78F1E"/>
                </a:solidFill>
                <a:latin typeface="Arial Rounded MT Bold" panose="020F0704030504030204" pitchFamily="34" charset="0"/>
              </a:rPr>
              <a:t>What to include:</a:t>
            </a:r>
          </a:p>
          <a:p>
            <a:r>
              <a:rPr lang="en-US" sz="1400" dirty="0">
                <a:latin typeface="Arial" panose="020B0604020202020204" pitchFamily="34" charset="0"/>
                <a:cs typeface="Arial" panose="020B0604020202020204" pitchFamily="34" charset="0"/>
              </a:rPr>
              <a:t>Please choose a selection of items from the suggested lists opposite - this is not meant to be an exhaustive list (more ideas are available on our website) but please do not include anything from the 'NO' list.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Please visit our YouTube channel </a:t>
            </a:r>
            <a:r>
              <a:rPr lang="en-US" sz="1400" dirty="0">
                <a:solidFill>
                  <a:srgbClr val="ED7D31"/>
                </a:solidFill>
                <a:latin typeface="Arial" panose="020B0604020202020204" pitchFamily="34" charset="0"/>
                <a:cs typeface="Arial" panose="020B0604020202020204" pitchFamily="34" charset="0"/>
              </a:rPr>
              <a:t>(@teams4Utube) </a:t>
            </a:r>
            <a:r>
              <a:rPr lang="en-US" sz="1400" dirty="0">
                <a:latin typeface="Arial" panose="020B0604020202020204" pitchFamily="34" charset="0"/>
                <a:cs typeface="Arial" panose="020B0604020202020204" pitchFamily="34" charset="0"/>
              </a:rPr>
              <a:t>to watch videos of example shoeboxes being made. </a:t>
            </a:r>
          </a:p>
          <a:p>
            <a:endParaRPr lang="en-US"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1CE0F4E-D1A0-45D0-95EF-B9BE69ECC9BF}"/>
              </a:ext>
            </a:extLst>
          </p:cNvPr>
          <p:cNvSpPr txBox="1"/>
          <p:nvPr/>
        </p:nvSpPr>
        <p:spPr>
          <a:xfrm>
            <a:off x="3245073" y="6026431"/>
            <a:ext cx="8158091"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Please ensure all items are in good condition and undamaged. All shoeboxes are checked and we reserve the right to remove any unsuitable items. Sometimes we may have to change a shoebox to meet our packaging requirements. </a:t>
            </a:r>
            <a:endParaRPr lang="LID4096" sz="900" dirty="0">
              <a:latin typeface="Arial" panose="020B0604020202020204" pitchFamily="34" charset="0"/>
              <a:cs typeface="Arial" panose="020B0604020202020204" pitchFamily="34" charset="0"/>
            </a:endParaRPr>
          </a:p>
          <a:p>
            <a:endParaRPr lang="LID4096" dirty="0"/>
          </a:p>
        </p:txBody>
      </p:sp>
      <p:pic>
        <p:nvPicPr>
          <p:cNvPr id="16" name="Picture 2" descr="Teams4U Wirral - Posts | Facebook">
            <a:extLst>
              <a:ext uri="{FF2B5EF4-FFF2-40B4-BE49-F238E27FC236}">
                <a16:creationId xmlns:a16="http://schemas.microsoft.com/office/drawing/2014/main" id="{9E99050C-A20E-4B10-98D0-DD12FBFCDD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79345"/>
            <a:ext cx="678656" cy="67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226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6CAE-5A88-43B5-B8C5-7482349CBE27}"/>
              </a:ext>
            </a:extLst>
          </p:cNvPr>
          <p:cNvSpPr/>
          <p:nvPr/>
        </p:nvSpPr>
        <p:spPr>
          <a:xfrm>
            <a:off x="406400" y="43688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TextBox 9">
            <a:extLst>
              <a:ext uri="{FF2B5EF4-FFF2-40B4-BE49-F238E27FC236}">
                <a16:creationId xmlns:a16="http://schemas.microsoft.com/office/drawing/2014/main" id="{BCD0460E-9B7B-47C0-85AA-26E298A1063E}"/>
              </a:ext>
            </a:extLst>
          </p:cNvPr>
          <p:cNvSpPr txBox="1"/>
          <p:nvPr/>
        </p:nvSpPr>
        <p:spPr>
          <a:xfrm>
            <a:off x="423903" y="513467"/>
            <a:ext cx="11273486" cy="646331"/>
          </a:xfrm>
          <a:prstGeom prst="rect">
            <a:avLst/>
          </a:prstGeom>
          <a:noFill/>
        </p:spPr>
        <p:txBody>
          <a:bodyPr wrap="square" rtlCol="0">
            <a:spAutoFit/>
          </a:bodyPr>
          <a:lstStyle/>
          <a:p>
            <a:pPr algn="ctr"/>
            <a:r>
              <a:rPr lang="en-GB" sz="3600" dirty="0">
                <a:solidFill>
                  <a:srgbClr val="F78F1E"/>
                </a:solidFill>
                <a:latin typeface="Arial Rounded MT Bold" panose="020F0704030504030204" pitchFamily="34" charset="0"/>
              </a:rPr>
              <a:t>Gift Aid:</a:t>
            </a:r>
            <a:endParaRPr lang="LID4096" sz="3600" dirty="0">
              <a:solidFill>
                <a:srgbClr val="F78F1E"/>
              </a:solidFill>
              <a:latin typeface="Arial Rounded MT Bold" panose="020F0704030504030204" pitchFamily="34" charset="0"/>
            </a:endParaRPr>
          </a:p>
        </p:txBody>
      </p:sp>
      <p:sp>
        <p:nvSpPr>
          <p:cNvPr id="8" name="TextBox 7">
            <a:extLst>
              <a:ext uri="{FF2B5EF4-FFF2-40B4-BE49-F238E27FC236}">
                <a16:creationId xmlns:a16="http://schemas.microsoft.com/office/drawing/2014/main" id="{A29A0607-6C4F-4B11-91DB-B6F5111003D0}"/>
              </a:ext>
            </a:extLst>
          </p:cNvPr>
          <p:cNvSpPr txBox="1"/>
          <p:nvPr/>
        </p:nvSpPr>
        <p:spPr>
          <a:xfrm>
            <a:off x="1094296" y="1275399"/>
            <a:ext cx="10289467"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Please complete and print the attached form and enclose it in an envelope with the recommended donation of £3.00 and place on top of the gifts before closing the lid.</a:t>
            </a:r>
            <a:endParaRPr lang="LID4096" dirty="0">
              <a:latin typeface="Arial" panose="020B0604020202020204" pitchFamily="34" charset="0"/>
              <a:cs typeface="Arial" panose="020B0604020202020204" pitchFamily="34" charset="0"/>
            </a:endParaRPr>
          </a:p>
          <a:p>
            <a:endParaRPr lang="LID4096" dirty="0"/>
          </a:p>
        </p:txBody>
      </p:sp>
      <p:pic>
        <p:nvPicPr>
          <p:cNvPr id="9" name="Picture 8" descr="Text&#10;&#10;Description automatically generated">
            <a:extLst>
              <a:ext uri="{FF2B5EF4-FFF2-40B4-BE49-F238E27FC236}">
                <a16:creationId xmlns:a16="http://schemas.microsoft.com/office/drawing/2014/main" id="{DD45523E-CD47-032B-419C-BBCCCD8BA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446" y="2198729"/>
            <a:ext cx="7772400" cy="3581400"/>
          </a:xfrm>
          <a:prstGeom prst="rect">
            <a:avLst/>
          </a:prstGeom>
        </p:spPr>
      </p:pic>
    </p:spTree>
    <p:extLst>
      <p:ext uri="{BB962C8B-B14F-4D97-AF65-F5344CB8AC3E}">
        <p14:creationId xmlns:p14="http://schemas.microsoft.com/office/powerpoint/2010/main" val="3265805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AA8621-AA13-47EA-BD0D-964FB1CE058E}"/>
              </a:ext>
            </a:extLst>
          </p:cNvPr>
          <p:cNvSpPr/>
          <p:nvPr/>
        </p:nvSpPr>
        <p:spPr>
          <a:xfrm>
            <a:off x="406400" y="43688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0" name="Group 9">
            <a:extLst>
              <a:ext uri="{FF2B5EF4-FFF2-40B4-BE49-F238E27FC236}">
                <a16:creationId xmlns:a16="http://schemas.microsoft.com/office/drawing/2014/main" id="{099F8578-818E-4784-8F84-24A9C57D53C6}"/>
              </a:ext>
            </a:extLst>
          </p:cNvPr>
          <p:cNvGrpSpPr/>
          <p:nvPr/>
        </p:nvGrpSpPr>
        <p:grpSpPr>
          <a:xfrm>
            <a:off x="1319493" y="3121035"/>
            <a:ext cx="9553014" cy="2746800"/>
            <a:chOff x="1183240" y="3059480"/>
            <a:chExt cx="9553014" cy="2746800"/>
          </a:xfrm>
        </p:grpSpPr>
        <p:pic>
          <p:nvPicPr>
            <p:cNvPr id="3" name="Picture 2">
              <a:extLst>
                <a:ext uri="{FF2B5EF4-FFF2-40B4-BE49-F238E27FC236}">
                  <a16:creationId xmlns:a16="http://schemas.microsoft.com/office/drawing/2014/main" id="{E9618741-B8C0-4CF6-84C0-67F9A2BA6F7B}"/>
                </a:ext>
              </a:extLst>
            </p:cNvPr>
            <p:cNvPicPr>
              <a:picLocks noChangeAspect="1"/>
            </p:cNvPicPr>
            <p:nvPr/>
          </p:nvPicPr>
          <p:blipFill rotWithShape="1">
            <a:blip r:embed="rId2">
              <a:clrChange>
                <a:clrFrom>
                  <a:srgbClr val="FFFFFF"/>
                </a:clrFrom>
                <a:clrTo>
                  <a:srgbClr val="FFFFFF">
                    <a:alpha val="0"/>
                  </a:srgbClr>
                </a:clrTo>
              </a:clrChange>
            </a:blip>
            <a:srcRect l="7650" t="27866" r="51967" b="8164"/>
            <a:stretch/>
          </p:blipFill>
          <p:spPr>
            <a:xfrm>
              <a:off x="7653516" y="3059480"/>
              <a:ext cx="3082738" cy="2746800"/>
            </a:xfrm>
            <a:prstGeom prst="rect">
              <a:avLst/>
            </a:prstGeom>
          </p:spPr>
        </p:pic>
        <p:pic>
          <p:nvPicPr>
            <p:cNvPr id="6" name="Picture 5">
              <a:extLst>
                <a:ext uri="{FF2B5EF4-FFF2-40B4-BE49-F238E27FC236}">
                  <a16:creationId xmlns:a16="http://schemas.microsoft.com/office/drawing/2014/main" id="{40A19CB9-4425-4F6B-9D65-C5A2B1681CB8}"/>
                </a:ext>
              </a:extLst>
            </p:cNvPr>
            <p:cNvPicPr>
              <a:picLocks noChangeAspect="1"/>
            </p:cNvPicPr>
            <p:nvPr/>
          </p:nvPicPr>
          <p:blipFill rotWithShape="1">
            <a:blip r:embed="rId2">
              <a:clrChange>
                <a:clrFrom>
                  <a:srgbClr val="FFFFFF"/>
                </a:clrFrom>
                <a:clrTo>
                  <a:srgbClr val="FFFFFF">
                    <a:alpha val="0"/>
                  </a:srgbClr>
                </a:clrTo>
              </a:clrChange>
            </a:blip>
            <a:srcRect l="7650" t="27866" r="51967" b="8164"/>
            <a:stretch/>
          </p:blipFill>
          <p:spPr>
            <a:xfrm>
              <a:off x="4418378" y="3059480"/>
              <a:ext cx="3082738" cy="2746800"/>
            </a:xfrm>
            <a:prstGeom prst="rect">
              <a:avLst/>
            </a:prstGeom>
          </p:spPr>
        </p:pic>
        <p:pic>
          <p:nvPicPr>
            <p:cNvPr id="7" name="Picture 6">
              <a:extLst>
                <a:ext uri="{FF2B5EF4-FFF2-40B4-BE49-F238E27FC236}">
                  <a16:creationId xmlns:a16="http://schemas.microsoft.com/office/drawing/2014/main" id="{5BF5E1D6-096B-47D3-86AC-256F30FB28A1}"/>
                </a:ext>
              </a:extLst>
            </p:cNvPr>
            <p:cNvPicPr>
              <a:picLocks noChangeAspect="1"/>
            </p:cNvPicPr>
            <p:nvPr/>
          </p:nvPicPr>
          <p:blipFill rotWithShape="1">
            <a:blip r:embed="rId2">
              <a:clrChange>
                <a:clrFrom>
                  <a:srgbClr val="FFFFFF"/>
                </a:clrFrom>
                <a:clrTo>
                  <a:srgbClr val="FFFFFF">
                    <a:alpha val="0"/>
                  </a:srgbClr>
                </a:clrTo>
              </a:clrChange>
            </a:blip>
            <a:srcRect l="7650" t="27866" r="51967" b="8164"/>
            <a:stretch/>
          </p:blipFill>
          <p:spPr>
            <a:xfrm>
              <a:off x="1183240" y="3059480"/>
              <a:ext cx="3082738" cy="2746800"/>
            </a:xfrm>
            <a:prstGeom prst="rect">
              <a:avLst/>
            </a:prstGeom>
          </p:spPr>
        </p:pic>
      </p:grpSp>
      <p:sp>
        <p:nvSpPr>
          <p:cNvPr id="8" name="TextBox 7">
            <a:extLst>
              <a:ext uri="{FF2B5EF4-FFF2-40B4-BE49-F238E27FC236}">
                <a16:creationId xmlns:a16="http://schemas.microsoft.com/office/drawing/2014/main" id="{6F0A0512-D0E3-4387-B2C3-86479A83F91D}"/>
              </a:ext>
            </a:extLst>
          </p:cNvPr>
          <p:cNvSpPr txBox="1"/>
          <p:nvPr/>
        </p:nvSpPr>
        <p:spPr>
          <a:xfrm>
            <a:off x="2337658" y="559277"/>
            <a:ext cx="7244178" cy="984885"/>
          </a:xfrm>
          <a:prstGeom prst="rect">
            <a:avLst/>
          </a:prstGeom>
          <a:noFill/>
        </p:spPr>
        <p:txBody>
          <a:bodyPr wrap="square" rtlCol="0">
            <a:spAutoFit/>
          </a:bodyPr>
          <a:lstStyle/>
          <a:p>
            <a:pPr algn="ctr"/>
            <a:r>
              <a:rPr lang="en-GB" sz="4000" dirty="0">
                <a:solidFill>
                  <a:srgbClr val="F78F1E"/>
                </a:solidFill>
                <a:latin typeface="Arial Rounded MT Bold" panose="020F0704030504030204" pitchFamily="34" charset="0"/>
              </a:rPr>
              <a:t>Shoebox Labels:</a:t>
            </a:r>
            <a:endParaRPr lang="LID4096" sz="4000" dirty="0">
              <a:solidFill>
                <a:srgbClr val="F78F1E"/>
              </a:solidFill>
              <a:latin typeface="Arial Rounded MT Bold" panose="020F0704030504030204" pitchFamily="34" charset="0"/>
            </a:endParaRPr>
          </a:p>
          <a:p>
            <a:endParaRPr lang="LID4096" dirty="0"/>
          </a:p>
        </p:txBody>
      </p:sp>
      <p:sp>
        <p:nvSpPr>
          <p:cNvPr id="9" name="TextBox 8">
            <a:extLst>
              <a:ext uri="{FF2B5EF4-FFF2-40B4-BE49-F238E27FC236}">
                <a16:creationId xmlns:a16="http://schemas.microsoft.com/office/drawing/2014/main" id="{6B194304-2650-4F29-AB18-8BCB07A14FA3}"/>
              </a:ext>
            </a:extLst>
          </p:cNvPr>
          <p:cNvSpPr txBox="1"/>
          <p:nvPr/>
        </p:nvSpPr>
        <p:spPr>
          <a:xfrm>
            <a:off x="1183240" y="1519668"/>
            <a:ext cx="10289467"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Choose who you’d like your shoebox to go to, and fill out the label. Please stick to the front of your shoebox lid. Additional labels can be downloaded from our website if needed.</a:t>
            </a:r>
          </a:p>
          <a:p>
            <a:endParaRPr lang="LID4096" dirty="0"/>
          </a:p>
        </p:txBody>
      </p:sp>
    </p:spTree>
    <p:extLst>
      <p:ext uri="{BB962C8B-B14F-4D97-AF65-F5344CB8AC3E}">
        <p14:creationId xmlns:p14="http://schemas.microsoft.com/office/powerpoint/2010/main" val="3859750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9A95B9-20C5-417D-A313-7BB24BCAF37A}"/>
              </a:ext>
            </a:extLst>
          </p:cNvPr>
          <p:cNvSpPr/>
          <p:nvPr/>
        </p:nvSpPr>
        <p:spPr>
          <a:xfrm>
            <a:off x="406400" y="43688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TextBox 2">
            <a:extLst>
              <a:ext uri="{FF2B5EF4-FFF2-40B4-BE49-F238E27FC236}">
                <a16:creationId xmlns:a16="http://schemas.microsoft.com/office/drawing/2014/main" id="{9A8672EB-4D8B-457C-ACFD-9CF25197ECA6}"/>
              </a:ext>
            </a:extLst>
          </p:cNvPr>
          <p:cNvSpPr txBox="1"/>
          <p:nvPr/>
        </p:nvSpPr>
        <p:spPr>
          <a:xfrm>
            <a:off x="2337658" y="559277"/>
            <a:ext cx="7244178" cy="984885"/>
          </a:xfrm>
          <a:prstGeom prst="rect">
            <a:avLst/>
          </a:prstGeom>
          <a:noFill/>
        </p:spPr>
        <p:txBody>
          <a:bodyPr wrap="square" rtlCol="0">
            <a:spAutoFit/>
          </a:bodyPr>
          <a:lstStyle/>
          <a:p>
            <a:pPr algn="ctr"/>
            <a:r>
              <a:rPr lang="en-GB" sz="4000" dirty="0">
                <a:solidFill>
                  <a:srgbClr val="F78F1E"/>
                </a:solidFill>
                <a:latin typeface="Arial Rounded MT Bold" panose="020F0704030504030204" pitchFamily="34" charset="0"/>
              </a:rPr>
              <a:t>Contact Us:</a:t>
            </a:r>
            <a:endParaRPr lang="LID4096" sz="4000" dirty="0">
              <a:solidFill>
                <a:srgbClr val="F78F1E"/>
              </a:solidFill>
              <a:latin typeface="Arial Rounded MT Bold" panose="020F0704030504030204" pitchFamily="34" charset="0"/>
            </a:endParaRPr>
          </a:p>
          <a:p>
            <a:endParaRPr lang="LID4096" dirty="0"/>
          </a:p>
        </p:txBody>
      </p:sp>
      <p:sp>
        <p:nvSpPr>
          <p:cNvPr id="2" name="TextBox 1">
            <a:extLst>
              <a:ext uri="{FF2B5EF4-FFF2-40B4-BE49-F238E27FC236}">
                <a16:creationId xmlns:a16="http://schemas.microsoft.com/office/drawing/2014/main" id="{21637529-B32A-4013-B6BF-A26DD0852D1C}"/>
              </a:ext>
            </a:extLst>
          </p:cNvPr>
          <p:cNvSpPr txBox="1"/>
          <p:nvPr/>
        </p:nvSpPr>
        <p:spPr>
          <a:xfrm>
            <a:off x="1065321" y="1666559"/>
            <a:ext cx="10449017" cy="1477328"/>
          </a:xfrm>
          <a:prstGeom prst="rect">
            <a:avLst/>
          </a:prstGeom>
          <a:noFill/>
        </p:spPr>
        <p:txBody>
          <a:bodyPr wrap="square" rtlCol="0">
            <a:spAutoFit/>
          </a:bodyPr>
          <a:lstStyle/>
          <a:p>
            <a:r>
              <a:rPr lang="en-GB" dirty="0">
                <a:solidFill>
                  <a:srgbClr val="F78F1E"/>
                </a:solidFill>
                <a:latin typeface="Arial Rounded MT Bold" panose="020F0704030504030204" pitchFamily="34" charset="0"/>
              </a:rPr>
              <a:t>Website: </a:t>
            </a:r>
            <a:r>
              <a:rPr lang="en-GB" dirty="0">
                <a:latin typeface="Arial" panose="020B0604020202020204" pitchFamily="34" charset="0"/>
                <a:cs typeface="Arial" panose="020B0604020202020204" pitchFamily="34" charset="0"/>
                <a:hlinkClick r:id="rId2"/>
              </a:rPr>
              <a:t>www.teams4u.com</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solidFill>
                  <a:srgbClr val="F78F1E"/>
                </a:solidFill>
                <a:latin typeface="Arial Rounded MT Bold" panose="020F0704030504030204" pitchFamily="34" charset="0"/>
              </a:rPr>
              <a:t>Phone: </a:t>
            </a:r>
            <a:r>
              <a:rPr lang="en-UG" dirty="0">
                <a:latin typeface="Arial" panose="020B0604020202020204" pitchFamily="34" charset="0"/>
                <a:cs typeface="Arial" panose="020B0604020202020204" pitchFamily="34" charset="0"/>
              </a:rPr>
              <a:t>01978 310110</a:t>
            </a:r>
            <a:endParaRPr lang="en-GB" dirty="0">
              <a:latin typeface="Arial" panose="020B0604020202020204" pitchFamily="34" charset="0"/>
              <a:cs typeface="Arial" panose="020B0604020202020204" pitchFamily="34" charset="0"/>
            </a:endParaRPr>
          </a:p>
          <a:p>
            <a:endParaRPr lang="en-GB" b="1" dirty="0"/>
          </a:p>
          <a:p>
            <a:endParaRPr lang="LID4096" dirty="0"/>
          </a:p>
        </p:txBody>
      </p:sp>
      <p:pic>
        <p:nvPicPr>
          <p:cNvPr id="4" name="Picture 3">
            <a:extLst>
              <a:ext uri="{FF2B5EF4-FFF2-40B4-BE49-F238E27FC236}">
                <a16:creationId xmlns:a16="http://schemas.microsoft.com/office/drawing/2014/main" id="{23A560C4-5E84-4B0B-A807-5069B84AB73A}"/>
              </a:ext>
            </a:extLst>
          </p:cNvPr>
          <p:cNvPicPr>
            <a:picLocks noChangeAspect="1"/>
          </p:cNvPicPr>
          <p:nvPr/>
        </p:nvPicPr>
        <p:blipFill rotWithShape="1">
          <a:blip r:embed="rId3"/>
          <a:srcRect l="16747" t="68607" r="68865" b="24340"/>
          <a:stretch/>
        </p:blipFill>
        <p:spPr>
          <a:xfrm>
            <a:off x="1065321" y="2716330"/>
            <a:ext cx="2260846" cy="623418"/>
          </a:xfrm>
          <a:prstGeom prst="rect">
            <a:avLst/>
          </a:prstGeom>
        </p:spPr>
      </p:pic>
      <p:pic>
        <p:nvPicPr>
          <p:cNvPr id="7" name="Picture 6" descr="A picture containing person, child, cake, little&#10;&#10;Description automatically generated">
            <a:extLst>
              <a:ext uri="{FF2B5EF4-FFF2-40B4-BE49-F238E27FC236}">
                <a16:creationId xmlns:a16="http://schemas.microsoft.com/office/drawing/2014/main" id="{C24731C4-C175-456F-A90E-6006333F2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9167" y="1192334"/>
            <a:ext cx="3782669" cy="5043559"/>
          </a:xfrm>
          <a:prstGeom prst="rect">
            <a:avLst/>
          </a:prstGeom>
        </p:spPr>
      </p:pic>
      <p:pic>
        <p:nvPicPr>
          <p:cNvPr id="8" name="Picture 7">
            <a:extLst>
              <a:ext uri="{FF2B5EF4-FFF2-40B4-BE49-F238E27FC236}">
                <a16:creationId xmlns:a16="http://schemas.microsoft.com/office/drawing/2014/main" id="{F2A85A81-ED77-4463-958C-936EF0E6E62E}"/>
              </a:ext>
            </a:extLst>
          </p:cNvPr>
          <p:cNvPicPr>
            <a:picLocks noChangeAspect="1"/>
          </p:cNvPicPr>
          <p:nvPr/>
        </p:nvPicPr>
        <p:blipFill rotWithShape="1">
          <a:blip r:embed="rId3"/>
          <a:srcRect l="34919" t="68607" r="54629" b="25090"/>
          <a:stretch/>
        </p:blipFill>
        <p:spPr>
          <a:xfrm>
            <a:off x="1098473" y="4087939"/>
            <a:ext cx="1642369" cy="557088"/>
          </a:xfrm>
          <a:prstGeom prst="rect">
            <a:avLst/>
          </a:prstGeom>
        </p:spPr>
      </p:pic>
      <p:pic>
        <p:nvPicPr>
          <p:cNvPr id="10" name="Picture 9">
            <a:extLst>
              <a:ext uri="{FF2B5EF4-FFF2-40B4-BE49-F238E27FC236}">
                <a16:creationId xmlns:a16="http://schemas.microsoft.com/office/drawing/2014/main" id="{E6FEBE16-188A-4430-83D7-60C50FA85CEE}"/>
              </a:ext>
            </a:extLst>
          </p:cNvPr>
          <p:cNvPicPr>
            <a:picLocks noChangeAspect="1"/>
          </p:cNvPicPr>
          <p:nvPr/>
        </p:nvPicPr>
        <p:blipFill rotWithShape="1">
          <a:blip r:embed="rId3"/>
          <a:srcRect l="48366" t="68607" r="37246" b="25090"/>
          <a:stretch/>
        </p:blipFill>
        <p:spPr>
          <a:xfrm>
            <a:off x="1098473" y="3439160"/>
            <a:ext cx="2260847" cy="557088"/>
          </a:xfrm>
          <a:prstGeom prst="rect">
            <a:avLst/>
          </a:prstGeom>
        </p:spPr>
      </p:pic>
      <p:pic>
        <p:nvPicPr>
          <p:cNvPr id="11" name="Picture 10">
            <a:extLst>
              <a:ext uri="{FF2B5EF4-FFF2-40B4-BE49-F238E27FC236}">
                <a16:creationId xmlns:a16="http://schemas.microsoft.com/office/drawing/2014/main" id="{1D88D9A1-8080-4804-9B5D-24E74619F771}"/>
              </a:ext>
            </a:extLst>
          </p:cNvPr>
          <p:cNvPicPr>
            <a:picLocks noChangeAspect="1"/>
          </p:cNvPicPr>
          <p:nvPr/>
        </p:nvPicPr>
        <p:blipFill rotWithShape="1">
          <a:blip r:embed="rId3"/>
          <a:srcRect l="65766" t="68607" r="20268" b="25090"/>
          <a:stretch/>
        </p:blipFill>
        <p:spPr>
          <a:xfrm>
            <a:off x="1016728" y="4807798"/>
            <a:ext cx="2194541" cy="557088"/>
          </a:xfrm>
          <a:prstGeom prst="rect">
            <a:avLst/>
          </a:prstGeom>
        </p:spPr>
      </p:pic>
    </p:spTree>
    <p:extLst>
      <p:ext uri="{BB962C8B-B14F-4D97-AF65-F5344CB8AC3E}">
        <p14:creationId xmlns:p14="http://schemas.microsoft.com/office/powerpoint/2010/main" val="3884225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2F753B-BEAD-422F-A51B-83CB9C2A1C8C}"/>
              </a:ext>
            </a:extLst>
          </p:cNvPr>
          <p:cNvSpPr/>
          <p:nvPr/>
        </p:nvSpPr>
        <p:spPr>
          <a:xfrm>
            <a:off x="406400" y="436880"/>
            <a:ext cx="11399520" cy="6004560"/>
          </a:xfrm>
          <a:prstGeom prst="rect">
            <a:avLst/>
          </a:prstGeom>
          <a:noFill/>
          <a:ln w="1270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9" name="Group 8">
            <a:extLst>
              <a:ext uri="{FF2B5EF4-FFF2-40B4-BE49-F238E27FC236}">
                <a16:creationId xmlns:a16="http://schemas.microsoft.com/office/drawing/2014/main" id="{51219A79-0019-4D17-8957-E8FEE2731AF5}"/>
              </a:ext>
            </a:extLst>
          </p:cNvPr>
          <p:cNvGrpSpPr/>
          <p:nvPr/>
        </p:nvGrpSpPr>
        <p:grpSpPr>
          <a:xfrm>
            <a:off x="631948" y="1359392"/>
            <a:ext cx="10928104" cy="4689630"/>
            <a:chOff x="594619" y="1084184"/>
            <a:chExt cx="10928104" cy="4689630"/>
          </a:xfrm>
        </p:grpSpPr>
        <p:pic>
          <p:nvPicPr>
            <p:cNvPr id="3" name="Picture 2" descr="A picture containing person, holding, red, child&#10;&#10;Description automatically generated">
              <a:extLst>
                <a:ext uri="{FF2B5EF4-FFF2-40B4-BE49-F238E27FC236}">
                  <a16:creationId xmlns:a16="http://schemas.microsoft.com/office/drawing/2014/main" id="{78797E29-99A7-4E1D-B92A-64F5F4C65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619" y="1084185"/>
              <a:ext cx="3517222" cy="4689629"/>
            </a:xfrm>
            <a:prstGeom prst="rect">
              <a:avLst/>
            </a:prstGeom>
          </p:spPr>
        </p:pic>
        <p:pic>
          <p:nvPicPr>
            <p:cNvPr id="6" name="Picture 5" descr="A person that is standing in the grass&#10;&#10;Description automatically generated">
              <a:extLst>
                <a:ext uri="{FF2B5EF4-FFF2-40B4-BE49-F238E27FC236}">
                  <a16:creationId xmlns:a16="http://schemas.microsoft.com/office/drawing/2014/main" id="{7005D7CD-1E20-46D5-89A6-B6AF9C59E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5501" y="1084184"/>
              <a:ext cx="3517222" cy="4689630"/>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36459E01-C288-4A33-83D0-5FCEF74BE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0060" y="1084185"/>
              <a:ext cx="3517222" cy="4689629"/>
            </a:xfrm>
            <a:prstGeom prst="rect">
              <a:avLst/>
            </a:prstGeom>
          </p:spPr>
        </p:pic>
      </p:grpSp>
      <p:sp>
        <p:nvSpPr>
          <p:cNvPr id="10" name="TextBox 9">
            <a:extLst>
              <a:ext uri="{FF2B5EF4-FFF2-40B4-BE49-F238E27FC236}">
                <a16:creationId xmlns:a16="http://schemas.microsoft.com/office/drawing/2014/main" id="{FB2B6502-D1D9-427C-89BE-55472F8798A8}"/>
              </a:ext>
            </a:extLst>
          </p:cNvPr>
          <p:cNvSpPr txBox="1"/>
          <p:nvPr/>
        </p:nvSpPr>
        <p:spPr>
          <a:xfrm>
            <a:off x="386080" y="574970"/>
            <a:ext cx="11273486" cy="646331"/>
          </a:xfrm>
          <a:prstGeom prst="rect">
            <a:avLst/>
          </a:prstGeom>
          <a:noFill/>
        </p:spPr>
        <p:txBody>
          <a:bodyPr wrap="square" rtlCol="0">
            <a:spAutoFit/>
          </a:bodyPr>
          <a:lstStyle/>
          <a:p>
            <a:pPr algn="ctr"/>
            <a:r>
              <a:rPr lang="en-GB" sz="3600" dirty="0">
                <a:solidFill>
                  <a:srgbClr val="F78F1E"/>
                </a:solidFill>
                <a:latin typeface="Arial Rounded MT Bold" panose="020F0704030504030204" pitchFamily="34" charset="0"/>
              </a:rPr>
              <a:t>THANK YOU!</a:t>
            </a:r>
            <a:endParaRPr lang="LID4096" sz="3600" dirty="0">
              <a:solidFill>
                <a:srgbClr val="F78F1E"/>
              </a:solidFill>
              <a:latin typeface="Arial Rounded MT Bold" panose="020F0704030504030204" pitchFamily="34" charset="0"/>
            </a:endParaRPr>
          </a:p>
        </p:txBody>
      </p:sp>
    </p:spTree>
    <p:extLst>
      <p:ext uri="{BB962C8B-B14F-4D97-AF65-F5344CB8AC3E}">
        <p14:creationId xmlns:p14="http://schemas.microsoft.com/office/powerpoint/2010/main" val="1874077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488</Words>
  <Application>Microsoft Macintosh PowerPoint</Application>
  <PresentationFormat>Widescreen</PresentationFormat>
  <Paragraphs>67</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krawczyk</dc:creator>
  <cp:lastModifiedBy>Paul Jeanes</cp:lastModifiedBy>
  <cp:revision>55</cp:revision>
  <dcterms:created xsi:type="dcterms:W3CDTF">2020-06-11T11:44:23Z</dcterms:created>
  <dcterms:modified xsi:type="dcterms:W3CDTF">2022-09-27T08:29:34Z</dcterms:modified>
</cp:coreProperties>
</file>