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6" r:id="rId6"/>
    <p:sldId id="258" r:id="rId7"/>
    <p:sldId id="259" r:id="rId8"/>
    <p:sldId id="271" r:id="rId9"/>
    <p:sldId id="264" r:id="rId10"/>
    <p:sldId id="263" r:id="rId1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61A"/>
    <a:srgbClr val="F78F1E"/>
    <a:srgbClr val="ED7D31"/>
    <a:srgbClr val="FEF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2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10:42:0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3609,'4'6'2632,"-3"-15"-511,4 12-433,-5-3-1856,1 2-1800,1-1 207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10:42:0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3609,'4'6'2632,"-3"-15"-511,4 12-433,-5-3-1856,1 2-1800,1-1 207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2T10:42:0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3609,'4'6'2632,"-3"-15"-511,4 12-433,-5-3-1856,1 2-1800,1-1 207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4555-19AF-4139-A5A2-C1E1CA15E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1A736F-E1C0-46DC-8F20-AC41840FC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C5722-ABA8-4274-9871-BAA52579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62741-4247-4298-AD7B-31B0C149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9D946-2677-40E7-8860-19F74D41E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5191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2464-0ED2-4079-8381-BCA839CC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3AF4B-2772-4C4A-891F-CB6BF27ED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4702-1896-4E25-9EE6-D89EAC98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17B35-2EC6-4055-A9E6-667AE299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DA6EB-BDFA-4D09-A0CA-46599AC7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15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DFB759-A695-4350-BB0A-E298FFE28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CEC4E-9BDD-4DCF-9A80-0A5B54CB5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21793-F548-483B-82C9-DF43EB88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FEE7-660E-409A-80BB-3D78191CE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F3628-0BAE-4B1A-8556-81D54D7B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3216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0FE3-BE0E-411D-80F7-298207F0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B961D-8193-4292-8F0A-FB2341E95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BAC97-6EA0-4917-A8B5-5B1F9787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8940F-494E-4727-A8AC-461B2166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800F0-7972-4D76-B44A-6F925CE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57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E0F24-220B-4AA2-BBD5-51FE75F2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6FD27-12AB-4086-A9C9-0D26855B7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6E599-5312-40C7-B47A-F2CB343E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46714-9009-4C3D-B229-693760F9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53D88-F845-499D-981E-FCC8B080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997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C1EF-8803-4C07-A65A-74C28BEC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FAD2E-2097-4F62-BF66-1AA47AE69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1E28B-DF92-47C1-A0BF-628524180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9809A-461F-42F4-8DA0-EA62C8888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78871-1104-42A8-9605-51238195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6DA5B-EA4D-4A38-B5C9-8F575DE8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704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FE40-4DD6-4995-BF07-0A167363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97C47-D6CB-4D40-A9FF-7920CBD05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ECA8A-7C77-481D-9EBE-FE09B284B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11EF5-B800-45C7-83E9-A400EB6F6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E38399-0640-4C7F-8BE6-68718A74E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778FFD-C49F-406C-9693-BA5BA71C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273B15-55B2-468E-A2D5-2383F64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CA5B6A-CE93-4D5A-B246-FE418B0B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061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9EEF-B2F1-4EB4-8FF4-15B62E2FD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F15A1-8362-43D4-90B3-517167F3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61D0DF-FE44-4221-8D11-B592F9B1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821D2-59D8-4473-BBCA-C9AD654D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939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4649A-FA60-4610-9337-A7BE2C9A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19E1EC-A10D-4995-8F8B-0343363F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CF36F-B71B-49AA-9FE4-568635C4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890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6FB9-C0FD-4206-B402-26924FB3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4BF3-45FD-45B9-BF8D-DFB614DAF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BDD4E-D01F-45B3-8587-71A5E6458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E923D-51F7-4EAC-978A-64003B42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5A4F1-788A-4DF6-8D37-00D5DA324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62247-7607-47F8-9922-769CE676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1913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562E-6EAC-4781-9BF3-B7897C0D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BD1A8-AAA2-4D24-8FA4-FF3109D4D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B4882-A2DF-4181-B5C6-53B390539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A94DC-38DC-4491-A158-2F0E8392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9E2E1-7190-47F1-B1C6-0D7B048F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8DE0B-E8DE-426D-AD06-395AA33E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9028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4C49CB-908B-47AF-94A3-70B1565B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E93ED-86A0-41C2-91E6-24A16163A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9CA52-9607-4A4B-88C9-745F9421C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499D2-4A42-44C3-9262-40B22E72BBB1}" type="datetimeFigureOut">
              <a:rPr lang="LID4096" smtClean="0"/>
              <a:t>9/27/22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1DB12-D35F-4CD4-B1CC-8C9A6CDA1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F5884-8DC1-4069-9D1F-9B435C33C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65718-8F1F-4FED-931C-CDBF6682761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7355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BgltUNO_EI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2ZP3aBpGI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teams4u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8BC793-AE1D-4161-98CB-05EAA60E7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36" y="2429923"/>
            <a:ext cx="6205728" cy="199339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748E9E-7B18-4F3E-91CB-F5DF3D2A7089}"/>
              </a:ext>
            </a:extLst>
          </p:cNvPr>
          <p:cNvSpPr/>
          <p:nvPr/>
        </p:nvSpPr>
        <p:spPr>
          <a:xfrm>
            <a:off x="405307" y="489000"/>
            <a:ext cx="11399520" cy="6004560"/>
          </a:xfrm>
          <a:prstGeom prst="rect">
            <a:avLst/>
          </a:prstGeom>
          <a:solidFill>
            <a:schemeClr val="bg1"/>
          </a:solidFill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F78F1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875FE-4190-4049-A2AA-4B10B245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6F5"/>
              </a:clrFrom>
              <a:clrTo>
                <a:srgbClr val="F8F6F5">
                  <a:alpha val="0"/>
                </a:srgbClr>
              </a:clrTo>
            </a:clrChange>
          </a:blip>
          <a:srcRect l="9667" t="21926" r="43333" b="12889"/>
          <a:stretch/>
        </p:blipFill>
        <p:spPr>
          <a:xfrm>
            <a:off x="56355" y="2038788"/>
            <a:ext cx="6190492" cy="4829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3001B7-F447-4BFE-A644-77FE97194A8A}"/>
              </a:ext>
            </a:extLst>
          </p:cNvPr>
          <p:cNvSpPr txBox="1"/>
          <p:nvPr/>
        </p:nvSpPr>
        <p:spPr>
          <a:xfrm>
            <a:off x="4293704" y="1212595"/>
            <a:ext cx="7371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Bocs</a:t>
            </a:r>
            <a:r>
              <a:rPr lang="en-GB" sz="8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8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Esgidiau</a:t>
            </a:r>
            <a:r>
              <a:rPr lang="en-GB" sz="8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2022</a:t>
            </a:r>
            <a:endParaRPr lang="LID4096" sz="80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D7531-E224-469C-9435-DF2BA47B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7011838" y="4102514"/>
            <a:ext cx="2187026" cy="1993392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27383-62CF-479D-881C-2AFD18D7A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56355" y="6175503"/>
            <a:ext cx="697904" cy="636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9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3D6F3C-3A4A-4BCE-AC0C-54B3CEAF60DA}"/>
              </a:ext>
            </a:extLst>
          </p:cNvPr>
          <p:cNvSpPr/>
          <p:nvPr/>
        </p:nvSpPr>
        <p:spPr>
          <a:xfrm>
            <a:off x="396240" y="426720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14:cNvPr>
              <p14:cNvContentPartPr/>
              <p14:nvPr/>
            </p14:nvContentPartPr>
            <p14:xfrm>
              <a:off x="7686720" y="691067"/>
              <a:ext cx="5040" cy="3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8080" y="682067"/>
                <a:ext cx="22680" cy="21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7" descr="A picture containing boy, little, young, child&#10;&#10;Description automatically generated">
            <a:extLst>
              <a:ext uri="{FF2B5EF4-FFF2-40B4-BE49-F238E27FC236}">
                <a16:creationId xmlns:a16="http://schemas.microsoft.com/office/drawing/2014/main" id="{F92269F3-850B-45D8-9953-A93E66B9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6" y="578957"/>
            <a:ext cx="4125516" cy="5500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534009-C9C5-4917-B433-FE44B57ED888}"/>
              </a:ext>
            </a:extLst>
          </p:cNvPr>
          <p:cNvSpPr txBox="1"/>
          <p:nvPr/>
        </p:nvSpPr>
        <p:spPr>
          <a:xfrm>
            <a:off x="4889670" y="2434165"/>
            <a:ext cx="6722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“Mae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pobol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yn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dweud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mai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dim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ond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bocs</a:t>
            </a:r>
            <a:endParaRPr lang="en-US" sz="24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‘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sgidiau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yw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,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ond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mae’n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fwy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o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lawer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.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Mae’r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bocs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yn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dweud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wrth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blentyn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fod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rhywun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,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rhywle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wedi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gwneud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hwn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iddo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fo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neu hi, a bod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rhywun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yn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malio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amdanynt</a:t>
            </a:r>
            <a:r>
              <a:rPr lang="en-US" sz="2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”</a:t>
            </a:r>
          </a:p>
          <a:p>
            <a:pPr algn="just"/>
            <a:r>
              <a:rPr lang="en-US" sz="2400" dirty="0">
                <a:latin typeface="Arial Rounded MT Bold" panose="020F0704030504030204" pitchFamily="34" charset="0"/>
              </a:rPr>
              <a:t>Dave Cooke, </a:t>
            </a:r>
            <a:r>
              <a:rPr lang="en-US" sz="2400" dirty="0" err="1">
                <a:latin typeface="Arial Rounded MT Bold" panose="020F0704030504030204" pitchFamily="34" charset="0"/>
              </a:rPr>
              <a:t>Sylfaenydd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3C323-B06D-438D-8D9D-34AD5A2BAF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56355" y="6175503"/>
            <a:ext cx="697904" cy="636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36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3D6F3C-3A4A-4BCE-AC0C-54B3CEAF60DA}"/>
              </a:ext>
            </a:extLst>
          </p:cNvPr>
          <p:cNvSpPr/>
          <p:nvPr/>
        </p:nvSpPr>
        <p:spPr>
          <a:xfrm>
            <a:off x="396240" y="426720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14:cNvPr>
              <p14:cNvContentPartPr/>
              <p14:nvPr/>
            </p14:nvContentPartPr>
            <p14:xfrm>
              <a:off x="7686720" y="691067"/>
              <a:ext cx="5040" cy="3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8080" y="682067"/>
                <a:ext cx="2268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14F3C95-8772-4A56-BDD1-D96B8903F20E}"/>
              </a:ext>
            </a:extLst>
          </p:cNvPr>
          <p:cNvSpPr txBox="1"/>
          <p:nvPr/>
        </p:nvSpPr>
        <p:spPr>
          <a:xfrm>
            <a:off x="544467" y="536840"/>
            <a:ext cx="11103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Bocs</a:t>
            </a:r>
            <a:r>
              <a:rPr lang="en-GB" sz="8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8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Esgidiau</a:t>
            </a:r>
            <a:r>
              <a:rPr lang="en-GB" sz="8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2022</a:t>
            </a:r>
            <a:endParaRPr lang="LID4096" sz="80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Online Media 3" title="Bocs Esgidiau Nadolig 2015">
            <a:hlinkClick r:id="" action="ppaction://media"/>
            <a:extLst>
              <a:ext uri="{FF2B5EF4-FFF2-40B4-BE49-F238E27FC236}">
                <a16:creationId xmlns:a16="http://schemas.microsoft.com/office/drawing/2014/main" id="{A0DDCF55-60C5-4678-B982-5C1AF3D3B1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472266" y="1750159"/>
            <a:ext cx="7247467" cy="4274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DEEBC-5AEE-4102-9C57-1EB8720E37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56355" y="6175503"/>
            <a:ext cx="697904" cy="636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18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ED2C24-AD7D-43F2-B8B7-2EA561DD7D86}"/>
              </a:ext>
            </a:extLst>
          </p:cNvPr>
          <p:cNvSpPr txBox="1"/>
          <p:nvPr/>
        </p:nvSpPr>
        <p:spPr>
          <a:xfrm>
            <a:off x="2646759" y="1161114"/>
            <a:ext cx="2941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1: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Defnyddiwch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pecyn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gwastad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neu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angen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cymerwch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focs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’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sgidiau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gwag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- o faint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canolig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lapio’r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a’r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clawr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wahân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mewn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papur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’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dolig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1C09F2-B299-494E-B2FD-B2126EC8158C}"/>
              </a:ext>
            </a:extLst>
          </p:cNvPr>
          <p:cNvSpPr/>
          <p:nvPr/>
        </p:nvSpPr>
        <p:spPr>
          <a:xfrm>
            <a:off x="406400" y="436880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rgbClr val="F78F1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D2EE9-B968-4E09-9C41-775B322E798C}"/>
              </a:ext>
            </a:extLst>
          </p:cNvPr>
          <p:cNvSpPr txBox="1"/>
          <p:nvPr/>
        </p:nvSpPr>
        <p:spPr>
          <a:xfrm>
            <a:off x="7811103" y="1148880"/>
            <a:ext cx="2941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2: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Dewiswch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bwy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mae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nodwch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y label.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Plis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gludwch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flaen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clawr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sgidiau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Medrwch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lawrlwytho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mwy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labeli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o’r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wefan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angen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C3EBDD-D8AB-47B8-9EFB-DEDA392CA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0" t="34133" r="16075" b="7640"/>
          <a:stretch/>
        </p:blipFill>
        <p:spPr>
          <a:xfrm>
            <a:off x="5036671" y="4983864"/>
            <a:ext cx="2866583" cy="1286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554F3-DDBD-4A4A-A2AE-076BCCE44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90" t="15733" r="56650" b="39812"/>
          <a:stretch/>
        </p:blipFill>
        <p:spPr>
          <a:xfrm>
            <a:off x="9485835" y="4379899"/>
            <a:ext cx="2055300" cy="1964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94873A-7484-4BE2-A79D-41166987C772}"/>
              </a:ext>
            </a:extLst>
          </p:cNvPr>
          <p:cNvSpPr txBox="1"/>
          <p:nvPr/>
        </p:nvSpPr>
        <p:spPr>
          <a:xfrm>
            <a:off x="4982761" y="3456569"/>
            <a:ext cx="2866583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5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4: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Cwblhewch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ffurflen</a:t>
            </a:r>
            <a:endParaRPr lang="en-GB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atodedig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a’i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roi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yn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amlen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efo’r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arian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siec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£3.00 a</a:t>
            </a:r>
          </a:p>
          <a:p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awgrymir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fewn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glawr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8A94BD-5517-4B95-AFCE-36337D2AF8A6}"/>
              </a:ext>
            </a:extLst>
          </p:cNvPr>
          <p:cNvSpPr txBox="1"/>
          <p:nvPr/>
        </p:nvSpPr>
        <p:spPr>
          <a:xfrm>
            <a:off x="8538269" y="3506459"/>
            <a:ext cx="257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5: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Rhowch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fand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lastig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gwmpas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mynd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â’ch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i’r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en-GB" sz="1550" dirty="0" err="1">
                <a:latin typeface="Arial" panose="020B0604020202020204" pitchFamily="34" charset="0"/>
                <a:cs typeface="Arial" panose="020B0604020202020204" pitchFamily="34" charset="0"/>
              </a:rPr>
              <a:t>casglu</a:t>
            </a:r>
            <a:r>
              <a:rPr lang="en-GB" sz="15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LID4096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0B5E1D-6C70-4C60-B723-516352F9065F}"/>
              </a:ext>
            </a:extLst>
          </p:cNvPr>
          <p:cNvSpPr txBox="1"/>
          <p:nvPr/>
        </p:nvSpPr>
        <p:spPr>
          <a:xfrm>
            <a:off x="423903" y="513467"/>
            <a:ext cx="1127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Beth </a:t>
            </a:r>
            <a:r>
              <a:rPr lang="en-GB" sz="36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i’w</a:t>
            </a:r>
            <a:r>
              <a:rPr lang="en-GB" sz="3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36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wneud</a:t>
            </a:r>
            <a:r>
              <a:rPr lang="en-GB" sz="3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:</a:t>
            </a:r>
            <a:endParaRPr lang="LID4096" sz="36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427AA0-2FB8-4B85-9660-52DF98100D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67" t="14815" r="53866" b="22671"/>
          <a:stretch/>
        </p:blipFill>
        <p:spPr>
          <a:xfrm>
            <a:off x="494612" y="1159797"/>
            <a:ext cx="2258876" cy="192014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89769F-E317-430B-9964-0974AB7186DB}"/>
              </a:ext>
            </a:extLst>
          </p:cNvPr>
          <p:cNvGrpSpPr/>
          <p:nvPr/>
        </p:nvGrpSpPr>
        <p:grpSpPr>
          <a:xfrm>
            <a:off x="581201" y="3506459"/>
            <a:ext cx="2244491" cy="2637563"/>
            <a:chOff x="581201" y="3506459"/>
            <a:chExt cx="2244491" cy="26375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FBD05C-770B-4E9D-94E3-FAB7E9685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448" t="16628" r="42833" b="14814"/>
            <a:stretch/>
          </p:blipFill>
          <p:spPr>
            <a:xfrm>
              <a:off x="581201" y="3506459"/>
              <a:ext cx="1446882" cy="16547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44FBCE-CA2B-4AA7-B476-A50A893F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679" t="26837" r="45000" b="21290"/>
            <a:stretch/>
          </p:blipFill>
          <p:spPr>
            <a:xfrm>
              <a:off x="641225" y="4849569"/>
              <a:ext cx="1212063" cy="129445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240B76-2F26-4A1D-A36A-66EC77875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888" t="19703" r="48084" b="27328"/>
            <a:stretch/>
          </p:blipFill>
          <p:spPr>
            <a:xfrm>
              <a:off x="1628984" y="4531000"/>
              <a:ext cx="1196708" cy="148391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AD05E-DEB6-4090-9FC3-BA0DA0CAAD51}"/>
              </a:ext>
            </a:extLst>
          </p:cNvPr>
          <p:cNvSpPr txBox="1"/>
          <p:nvPr/>
        </p:nvSpPr>
        <p:spPr>
          <a:xfrm>
            <a:off x="1907197" y="3524749"/>
            <a:ext cx="2872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3: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Personolwch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eich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bocs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sylwch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syniadau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roddir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yma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plis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peidiwch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â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chynnwys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unrhyw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beth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o’r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rhestr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NA.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Mwy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	o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syniadau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gael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gwefan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18FEF-7040-4C9D-8DA1-B1877310B8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62" y="1159797"/>
            <a:ext cx="2190841" cy="1538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239DA8-C45E-4625-9E06-046E21C34F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56355" y="6175503"/>
            <a:ext cx="697904" cy="636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16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3D6F3C-3A4A-4BCE-AC0C-54B3CEAF60DA}"/>
              </a:ext>
            </a:extLst>
          </p:cNvPr>
          <p:cNvSpPr/>
          <p:nvPr/>
        </p:nvSpPr>
        <p:spPr>
          <a:xfrm>
            <a:off x="396240" y="426720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14:cNvPr>
              <p14:cNvContentPartPr/>
              <p14:nvPr/>
            </p14:nvContentPartPr>
            <p14:xfrm>
              <a:off x="7686720" y="691067"/>
              <a:ext cx="5040" cy="3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579F52-294C-4D36-BEFC-7153FE55D6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8080" y="682067"/>
                <a:ext cx="22680" cy="21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9D7353-CF93-492D-8C47-6A68A72503AD}"/>
              </a:ext>
            </a:extLst>
          </p:cNvPr>
          <p:cNvSpPr txBox="1"/>
          <p:nvPr/>
        </p:nvSpPr>
        <p:spPr>
          <a:xfrm>
            <a:off x="517026" y="422711"/>
            <a:ext cx="11278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Beth 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i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rhoi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yn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fy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mocs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’</a:t>
            </a:r>
            <a:r>
              <a:rPr lang="en-GB" sz="54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sgidiau</a:t>
            </a:r>
            <a:r>
              <a:rPr lang="en-GB" sz="54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?</a:t>
            </a:r>
            <a:endParaRPr lang="en-GB" sz="1100" b="1" dirty="0">
              <a:solidFill>
                <a:srgbClr val="F7661A"/>
              </a:solidFill>
            </a:endParaRPr>
          </a:p>
        </p:txBody>
      </p:sp>
      <p:pic>
        <p:nvPicPr>
          <p:cNvPr id="2" name="Online Media 1" title="T4U Bocs Esgidiau Nadolig">
            <a:hlinkClick r:id="" action="ppaction://media"/>
            <a:extLst>
              <a:ext uri="{FF2B5EF4-FFF2-40B4-BE49-F238E27FC236}">
                <a16:creationId xmlns:a16="http://schemas.microsoft.com/office/drawing/2014/main" id="{0D800C14-BEF2-4094-943F-36B26C92C99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26365" y="1438374"/>
            <a:ext cx="7765774" cy="475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195792-EE1A-4B45-B4C7-C8408F8155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58"/>
          <a:stretch/>
        </p:blipFill>
        <p:spPr>
          <a:xfrm>
            <a:off x="56355" y="6175503"/>
            <a:ext cx="697904" cy="6361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154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9A95B9-20C5-417D-A313-7BB24BCAF37A}"/>
              </a:ext>
            </a:extLst>
          </p:cNvPr>
          <p:cNvSpPr/>
          <p:nvPr/>
        </p:nvSpPr>
        <p:spPr>
          <a:xfrm>
            <a:off x="396240" y="337468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672EB-4D8B-457C-ACFD-9CF25197ECA6}"/>
              </a:ext>
            </a:extLst>
          </p:cNvPr>
          <p:cNvSpPr txBox="1"/>
          <p:nvPr/>
        </p:nvSpPr>
        <p:spPr>
          <a:xfrm>
            <a:off x="2337658" y="559277"/>
            <a:ext cx="72441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Cysylltwch</a:t>
            </a:r>
            <a:r>
              <a:rPr lang="en-GB" sz="4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 â </a:t>
            </a:r>
            <a:r>
              <a:rPr lang="en-GB" sz="40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ni</a:t>
            </a:r>
            <a:r>
              <a:rPr lang="en-GB" sz="40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:</a:t>
            </a:r>
            <a:endParaRPr lang="LID4096" sz="40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  <a:p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37529-B32A-4013-B6BF-A26DD0852D1C}"/>
              </a:ext>
            </a:extLst>
          </p:cNvPr>
          <p:cNvSpPr txBox="1"/>
          <p:nvPr/>
        </p:nvSpPr>
        <p:spPr>
          <a:xfrm>
            <a:off x="1065321" y="1666559"/>
            <a:ext cx="10449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Gwefan</a:t>
            </a:r>
            <a:r>
              <a:rPr lang="en-GB" dirty="0">
                <a:solidFill>
                  <a:srgbClr val="F7661A"/>
                </a:solidFill>
                <a:latin typeface="Arial Rounded MT Bold" panose="020F0704030504030204" pitchFamily="34" charset="0"/>
              </a:rPr>
              <a:t>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www.teams4u.com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Ffôn</a:t>
            </a:r>
            <a:r>
              <a:rPr lang="en-GB" dirty="0">
                <a:solidFill>
                  <a:srgbClr val="F7661A"/>
                </a:solidFill>
                <a:latin typeface="Arial Rounded MT Bold" panose="020F0704030504030204" pitchFamily="34" charset="0"/>
              </a:rPr>
              <a:t>: </a:t>
            </a:r>
            <a:r>
              <a:rPr lang="en-UG" dirty="0">
                <a:latin typeface="Arial" panose="020B0604020202020204" pitchFamily="34" charset="0"/>
                <a:cs typeface="Arial" panose="020B0604020202020204" pitchFamily="34" charset="0"/>
              </a:rPr>
              <a:t>01978 310110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/>
          </a:p>
          <a:p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560C4-5E84-4B0B-A807-5069B84AB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7" t="68607" r="68865" b="24340"/>
          <a:stretch/>
        </p:blipFill>
        <p:spPr>
          <a:xfrm>
            <a:off x="1065321" y="2716330"/>
            <a:ext cx="2260846" cy="623418"/>
          </a:xfrm>
          <a:prstGeom prst="rect">
            <a:avLst/>
          </a:prstGeom>
        </p:spPr>
      </p:pic>
      <p:pic>
        <p:nvPicPr>
          <p:cNvPr id="7" name="Picture 6" descr="A picture containing person, child, cake, little&#10;&#10;Description automatically generated">
            <a:extLst>
              <a:ext uri="{FF2B5EF4-FFF2-40B4-BE49-F238E27FC236}">
                <a16:creationId xmlns:a16="http://schemas.microsoft.com/office/drawing/2014/main" id="{C24731C4-C175-456F-A90E-6006333F2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67" y="1192334"/>
            <a:ext cx="3782669" cy="5043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85A81-ED77-4463-958C-936EF0E6E6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19" t="68607" r="54629" b="25090"/>
          <a:stretch/>
        </p:blipFill>
        <p:spPr>
          <a:xfrm>
            <a:off x="1098473" y="4087939"/>
            <a:ext cx="1642369" cy="557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EBE16-188A-4430-83D7-60C50FA85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6" t="68607" r="37246" b="25090"/>
          <a:stretch/>
        </p:blipFill>
        <p:spPr>
          <a:xfrm>
            <a:off x="1098473" y="3439160"/>
            <a:ext cx="2260847" cy="55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88D9A1-8080-4804-9B5D-24E74619F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66" t="68607" r="20268" b="25090"/>
          <a:stretch/>
        </p:blipFill>
        <p:spPr>
          <a:xfrm>
            <a:off x="1016728" y="4807798"/>
            <a:ext cx="2194541" cy="5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5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2F753B-BEAD-422F-A51B-83CB9C2A1C8C}"/>
              </a:ext>
            </a:extLst>
          </p:cNvPr>
          <p:cNvSpPr/>
          <p:nvPr/>
        </p:nvSpPr>
        <p:spPr>
          <a:xfrm>
            <a:off x="406400" y="426720"/>
            <a:ext cx="11399520" cy="6004560"/>
          </a:xfrm>
          <a:prstGeom prst="rect">
            <a:avLst/>
          </a:prstGeom>
          <a:noFill/>
          <a:ln w="127000">
            <a:solidFill>
              <a:srgbClr val="F76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219A79-0019-4D17-8957-E8FEE2731AF5}"/>
              </a:ext>
            </a:extLst>
          </p:cNvPr>
          <p:cNvGrpSpPr/>
          <p:nvPr/>
        </p:nvGrpSpPr>
        <p:grpSpPr>
          <a:xfrm>
            <a:off x="631948" y="1359392"/>
            <a:ext cx="10928104" cy="4689630"/>
            <a:chOff x="594619" y="1084184"/>
            <a:chExt cx="10928104" cy="4689630"/>
          </a:xfrm>
        </p:grpSpPr>
        <p:pic>
          <p:nvPicPr>
            <p:cNvPr id="3" name="Picture 2" descr="A picture containing person, holding, red, child&#10;&#10;Description automatically generated">
              <a:extLst>
                <a:ext uri="{FF2B5EF4-FFF2-40B4-BE49-F238E27FC236}">
                  <a16:creationId xmlns:a16="http://schemas.microsoft.com/office/drawing/2014/main" id="{78797E29-99A7-4E1D-B92A-64F5F4C65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19" y="1084185"/>
              <a:ext cx="3517222" cy="4689629"/>
            </a:xfrm>
            <a:prstGeom prst="rect">
              <a:avLst/>
            </a:prstGeom>
          </p:spPr>
        </p:pic>
        <p:pic>
          <p:nvPicPr>
            <p:cNvPr id="6" name="Picture 5" descr="A person that is standing in the grass&#10;&#10;Description automatically generated">
              <a:extLst>
                <a:ext uri="{FF2B5EF4-FFF2-40B4-BE49-F238E27FC236}">
                  <a16:creationId xmlns:a16="http://schemas.microsoft.com/office/drawing/2014/main" id="{7005D7CD-1E20-46D5-89A6-B6AF9C59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501" y="1084184"/>
              <a:ext cx="3517222" cy="4689630"/>
            </a:xfrm>
            <a:prstGeom prst="rect">
              <a:avLst/>
            </a:prstGeom>
          </p:spPr>
        </p:pic>
        <p:pic>
          <p:nvPicPr>
            <p:cNvPr id="8" name="Picture 7" descr="A person standing in front of a building&#10;&#10;Description automatically generated">
              <a:extLst>
                <a:ext uri="{FF2B5EF4-FFF2-40B4-BE49-F238E27FC236}">
                  <a16:creationId xmlns:a16="http://schemas.microsoft.com/office/drawing/2014/main" id="{36459E01-C288-4A33-83D0-5FCEF74BE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060" y="1084185"/>
              <a:ext cx="3517222" cy="468962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2B6502-D1D9-427C-89BE-55472F8798A8}"/>
              </a:ext>
            </a:extLst>
          </p:cNvPr>
          <p:cNvSpPr txBox="1"/>
          <p:nvPr/>
        </p:nvSpPr>
        <p:spPr>
          <a:xfrm>
            <a:off x="469417" y="656525"/>
            <a:ext cx="11273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7661A"/>
                </a:solidFill>
                <a:latin typeface="Arial Rounded MT Bold" panose="020F0704030504030204" pitchFamily="34" charset="0"/>
              </a:rPr>
              <a:t>Diolch</a:t>
            </a:r>
            <a:r>
              <a:rPr lang="en-GB" sz="3600" dirty="0">
                <a:solidFill>
                  <a:srgbClr val="F7661A"/>
                </a:solidFill>
                <a:latin typeface="Arial Rounded MT Bold" panose="020F0704030504030204" pitchFamily="34" charset="0"/>
              </a:rPr>
              <a:t>!</a:t>
            </a:r>
            <a:endParaRPr lang="LID4096" sz="3600" dirty="0">
              <a:solidFill>
                <a:srgbClr val="F7661A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7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6424228AFD0246B59B93AFB9FB74E8" ma:contentTypeVersion="8" ma:contentTypeDescription="Create a new document." ma:contentTypeScope="" ma:versionID="aa68c738cdc979f51e983deea81988ba">
  <xsd:schema xmlns:xsd="http://www.w3.org/2001/XMLSchema" xmlns:xs="http://www.w3.org/2001/XMLSchema" xmlns:p="http://schemas.microsoft.com/office/2006/metadata/properties" xmlns:ns3="0a017c19-d2d0-47f6-96c5-526f175754e7" targetNamespace="http://schemas.microsoft.com/office/2006/metadata/properties" ma:root="true" ma:fieldsID="19b2b5c7a4b8c636f5991039f2e1db13" ns3:_="">
    <xsd:import namespace="0a017c19-d2d0-47f6-96c5-526f175754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17c19-d2d0-47f6-96c5-526f175754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1118FA-C16C-4A5F-8F24-EB74F3805751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0a017c19-d2d0-47f6-96c5-526f175754e7"/>
  </ds:schemaRefs>
</ds:datastoreItem>
</file>

<file path=customXml/itemProps2.xml><?xml version="1.0" encoding="utf-8"?>
<ds:datastoreItem xmlns:ds="http://schemas.openxmlformats.org/officeDocument/2006/customXml" ds:itemID="{3C21CBB7-CA42-430C-BF45-8FE786E25D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46201A-8BC0-4B77-8ACA-3F19F3E9F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17c19-d2d0-47f6-96c5-526f175754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229</Words>
  <Application>Microsoft Macintosh PowerPoint</Application>
  <PresentationFormat>Widescreen</PresentationFormat>
  <Paragraphs>24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krawczyk</dc:creator>
  <cp:lastModifiedBy>Paul Jeanes</cp:lastModifiedBy>
  <cp:revision>59</cp:revision>
  <dcterms:created xsi:type="dcterms:W3CDTF">2020-06-11T11:44:23Z</dcterms:created>
  <dcterms:modified xsi:type="dcterms:W3CDTF">2022-09-27T19:40:05Z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0x0101005E6424228AFD0246B59B93AFB9FB74E8</vt:lpwstr>
  </property>
</Properties>
</file>